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Josefin Slab"/>
      <p:regular r:id="rId60"/>
      <p:bold r:id="rId61"/>
      <p:italic r:id="rId62"/>
      <p:boldItalic r:id="rId63"/>
    </p:embeddedFont>
    <p:embeddedFont>
      <p:font typeface="Anton"/>
      <p:regular r:id="rId64"/>
    </p:embeddedFont>
    <p:embeddedFont>
      <p:font typeface="Staatliches"/>
      <p:regular r:id="rId65"/>
    </p:embeddedFont>
    <p:embeddedFont>
      <p:font typeface="Anaheim"/>
      <p:regular r:id="rId66"/>
    </p:embeddedFont>
    <p:embeddedFont>
      <p:font typeface="Abel"/>
      <p:regular r:id="rId67"/>
    </p:embeddedFont>
    <p:embeddedFont>
      <p:font typeface="Josefin Sans"/>
      <p:regular r:id="rId68"/>
      <p:bold r:id="rId69"/>
      <p:italic r:id="rId70"/>
      <p:boldItalic r:id="rId71"/>
    </p:embeddedFont>
    <p:embeddedFont>
      <p:font typeface="Quattrocento Sans"/>
      <p:regular r:id="rId72"/>
      <p:bold r:id="rId73"/>
      <p:italic r:id="rId74"/>
      <p:boldItalic r:id="rId75"/>
    </p:embeddedFont>
    <p:embeddedFont>
      <p:font typeface="Unica One"/>
      <p:regular r:id="rId76"/>
    </p:embeddedFont>
    <p:embeddedFont>
      <p:font typeface="Open Sans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QuattrocentoSans-bold.fntdata"/><Relationship Id="rId72" Type="http://schemas.openxmlformats.org/officeDocument/2006/relationships/font" Target="fonts/QuattrocentoSans-regular.fntdata"/><Relationship Id="rId31" Type="http://schemas.openxmlformats.org/officeDocument/2006/relationships/slide" Target="slides/slide25.xml"/><Relationship Id="rId75" Type="http://schemas.openxmlformats.org/officeDocument/2006/relationships/font" Target="fonts/Quattrocento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QuattrocentoSans-italic.fntdata"/><Relationship Id="rId33" Type="http://schemas.openxmlformats.org/officeDocument/2006/relationships/slide" Target="slides/slide27.xml"/><Relationship Id="rId77" Type="http://schemas.openxmlformats.org/officeDocument/2006/relationships/font" Target="fonts/OpenSans-regular.fntdata"/><Relationship Id="rId32" Type="http://schemas.openxmlformats.org/officeDocument/2006/relationships/slide" Target="slides/slide26.xml"/><Relationship Id="rId76" Type="http://schemas.openxmlformats.org/officeDocument/2006/relationships/font" Target="fonts/UnicaOne-regular.fntdata"/><Relationship Id="rId35" Type="http://schemas.openxmlformats.org/officeDocument/2006/relationships/slide" Target="slides/slide29.xml"/><Relationship Id="rId79" Type="http://schemas.openxmlformats.org/officeDocument/2006/relationships/font" Target="fonts/OpenSans-italic.fntdata"/><Relationship Id="rId34" Type="http://schemas.openxmlformats.org/officeDocument/2006/relationships/slide" Target="slides/slide28.xml"/><Relationship Id="rId78" Type="http://schemas.openxmlformats.org/officeDocument/2006/relationships/font" Target="fonts/OpenSans-bold.fntdata"/><Relationship Id="rId71" Type="http://schemas.openxmlformats.org/officeDocument/2006/relationships/font" Target="fonts/JosefinSans-boldItalic.fntdata"/><Relationship Id="rId70" Type="http://schemas.openxmlformats.org/officeDocument/2006/relationships/font" Target="fonts/JosefinSans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JosefinSlab-italic.fntdata"/><Relationship Id="rId61" Type="http://schemas.openxmlformats.org/officeDocument/2006/relationships/font" Target="fonts/JosefinSlab-bold.fntdata"/><Relationship Id="rId20" Type="http://schemas.openxmlformats.org/officeDocument/2006/relationships/slide" Target="slides/slide14.xml"/><Relationship Id="rId64" Type="http://schemas.openxmlformats.org/officeDocument/2006/relationships/font" Target="fonts/Anton-regular.fntdata"/><Relationship Id="rId63" Type="http://schemas.openxmlformats.org/officeDocument/2006/relationships/font" Target="fonts/JosefinSlab-boldItalic.fntdata"/><Relationship Id="rId22" Type="http://schemas.openxmlformats.org/officeDocument/2006/relationships/slide" Target="slides/slide16.xml"/><Relationship Id="rId66" Type="http://schemas.openxmlformats.org/officeDocument/2006/relationships/font" Target="fonts/Anaheim-regular.fntdata"/><Relationship Id="rId21" Type="http://schemas.openxmlformats.org/officeDocument/2006/relationships/slide" Target="slides/slide15.xml"/><Relationship Id="rId65" Type="http://schemas.openxmlformats.org/officeDocument/2006/relationships/font" Target="fonts/Staatliches-regular.fntdata"/><Relationship Id="rId24" Type="http://schemas.openxmlformats.org/officeDocument/2006/relationships/slide" Target="slides/slide18.xml"/><Relationship Id="rId68" Type="http://schemas.openxmlformats.org/officeDocument/2006/relationships/font" Target="fonts/JosefinSans-regular.fntdata"/><Relationship Id="rId23" Type="http://schemas.openxmlformats.org/officeDocument/2006/relationships/slide" Target="slides/slide17.xml"/><Relationship Id="rId67" Type="http://schemas.openxmlformats.org/officeDocument/2006/relationships/font" Target="fonts/Abel-regular.fntdata"/><Relationship Id="rId60" Type="http://schemas.openxmlformats.org/officeDocument/2006/relationships/font" Target="fonts/JosefinSlab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Josefin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df5a5e6bd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2df5a5e6bd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5990a4aa7e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5990a4aa7e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5990a4aa7e_0_3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5990a4aa7e_0_3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32ca52074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32ca52074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32ca52074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32ca52074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32ca5207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32ca5207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32ca52074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32ca5207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32ca52074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32ca52074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32ca52074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32ca52074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e19936b0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e19936b0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19936b0c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19936b0c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e170e895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e170e895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e18ef34d2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e18ef34d2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e18ef34d2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e18ef34d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e18ef34d2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e18ef34d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e18ef34d2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e18ef34d2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96e78f2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96e78f2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ea3e590a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ea3e590a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5990a4aa7e_0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5990a4aa7e_0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2df5a5e6bd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2df5a5e6bd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2df5a5e6bd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2df5a5e6bd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990a4aa7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990a4aa7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5990a4aa7e_0_3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5990a4aa7e_0_3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e1609a8c3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e1609a8c3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e19936b0c4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e19936b0c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5990a4aa7e_0_3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5990a4aa7e_0_3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5990a4aa7e_0_3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5990a4aa7e_0_3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5990a4aa7e_0_3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5990a4aa7e_0_3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e19936b0c4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e19936b0c4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e19936b0c4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e19936b0c4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e19936b0c4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e19936b0c4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e19936b0c4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e19936b0c4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990a4aa7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990a4aa7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e19936b0c4_1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e19936b0c4_1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19936b0c4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19936b0c4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e19936b0c4_1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e19936b0c4_1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e19936b0c4_1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1e19936b0c4_1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e19936b0c4_1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e19936b0c4_1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e19936b0c4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e19936b0c4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los cuatro pilares principales de la Arquitectura Kappa, son los siguientes: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Todo es un stream: las operaciones batch son un subconjunto de las operaciones de streaming, por lo que todo puede ser tratado como un stream.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Los datos de partida no se modifican: los datos son almacenados sin ser transformados y las vistas se derivan de ellos. Un estado concreto puede ser re-calculado puesto que la información de origen no se modifica.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Solo existe un flujo de procesamiento: puesto que mantenemos un solo flujo, el código, el mantenimiento y la actualización del sistema se ven reducidos considerablemente.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naheim"/>
              <a:buChar char="●"/>
            </a:pPr>
            <a:r>
              <a:rPr lang="es" sz="10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Posibilidad de volver a lanzar un procesamiento: se puede modificar un procesamiento concreto y su configuración para variar los resultados obtenidos partiendo de los mismos datos de entrada.</a:t>
            </a:r>
            <a:endParaRPr sz="10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e19936b0c4_1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e19936b0c4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e19936b0c4_1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e19936b0c4_1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e19936b0c4_1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e19936b0c4_1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e19936b0c4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e19936b0c4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990a4aa7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990a4aa7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5990a4aa7e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5990a4aa7e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5990a4aa7e_0_2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5990a4aa7e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e1609a8c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e1609a8c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e19519e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e19519e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18ef34d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e18ef34d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990a4aa7e_0_2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990a4aa7e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5990a4aa7e_0_2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5990a4aa7e_0_2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990a4aa7e_0_2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990a4aa7e_0_2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82" name="Google Shape;82;p12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83" name="Google Shape;83;p12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2" type="ctrTitle"/>
          </p:nvPr>
        </p:nvSpPr>
        <p:spPr>
          <a:xfrm>
            <a:off x="184479" y="381100"/>
            <a:ext cx="59682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3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4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5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5" name="Google Shape;105;p15"/>
          <p:cNvSpPr txBox="1"/>
          <p:nvPr>
            <p:ph idx="6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7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7" name="Google Shape;107;p15"/>
          <p:cNvSpPr txBox="1"/>
          <p:nvPr>
            <p:ph idx="8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9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idx="13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14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5" type="ctrTitle"/>
          </p:nvPr>
        </p:nvSpPr>
        <p:spPr>
          <a:xfrm>
            <a:off x="184480" y="381100"/>
            <a:ext cx="62238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16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6" type="ctrTitle"/>
          </p:nvPr>
        </p:nvSpPr>
        <p:spPr>
          <a:xfrm>
            <a:off x="184480" y="381100"/>
            <a:ext cx="63090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0" name="Google Shape;140;p19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0" name="Google Shape;150;p20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s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s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s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SzPts val="19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0" name="Google Shape;180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bg>
      <p:bgPr>
        <a:solidFill>
          <a:srgbClr val="F0E7E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3435" y="230463"/>
            <a:ext cx="1156046" cy="2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1317710" y="828675"/>
            <a:ext cx="62826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2181029" y="3331789"/>
            <a:ext cx="45558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i="0" sz="15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3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0" type="dt"/>
          </p:nvPr>
        </p:nvSpPr>
        <p:spPr>
          <a:xfrm rot="5400000">
            <a:off x="7879689" y="3806287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1" type="ftr"/>
          </p:nvPr>
        </p:nvSpPr>
        <p:spPr>
          <a:xfrm rot="5400000">
            <a:off x="7838703" y="1056067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668512" y="2352294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89385" y="1282303"/>
            <a:ext cx="68160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alibri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789385" y="3861197"/>
            <a:ext cx="6633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Calibri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788158" y="1369218"/>
            <a:ext cx="33552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4383405" y="1369218"/>
            <a:ext cx="37626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803672" y="1376414"/>
            <a:ext cx="3339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803672" y="2038351"/>
            <a:ext cx="3339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3" type="body"/>
          </p:nvPr>
        </p:nvSpPr>
        <p:spPr>
          <a:xfrm>
            <a:off x="4383405" y="1376414"/>
            <a:ext cx="3762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i="0" sz="1500" cap="none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Calibri"/>
              <a:buNone/>
              <a:defRPr b="1" sz="15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Calibri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0" name="Google Shape;220;p34"/>
          <p:cNvSpPr txBox="1"/>
          <p:nvPr>
            <p:ph idx="4" type="body"/>
          </p:nvPr>
        </p:nvSpPr>
        <p:spPr>
          <a:xfrm>
            <a:off x="4383405" y="2038350"/>
            <a:ext cx="37626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/>
            </a:lvl2pPr>
            <a:lvl3pPr indent="-2921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4" name="Google Shape;224;p34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797725" y="342900"/>
            <a:ext cx="31278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4111228" y="342900"/>
            <a:ext cx="41721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700"/>
              <a:buChar char="•"/>
              <a:defRPr sz="21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 sz="15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sz="14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797725" y="1781031"/>
            <a:ext cx="31278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37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96528" y="342899"/>
            <a:ext cx="29349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8"/>
          <p:cNvSpPr/>
          <p:nvPr>
            <p:ph idx="2" type="pic"/>
          </p:nvPr>
        </p:nvSpPr>
        <p:spPr>
          <a:xfrm>
            <a:off x="3943314" y="342900"/>
            <a:ext cx="4582800" cy="44577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796528" y="1789510"/>
            <a:ext cx="29349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7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Calibri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6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3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" type="body"/>
          </p:nvPr>
        </p:nvSpPr>
        <p:spPr>
          <a:xfrm rot="5400000">
            <a:off x="2773262" y="-616031"/>
            <a:ext cx="3387600" cy="7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9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 rot="5400000">
            <a:off x="5179081" y="1712569"/>
            <a:ext cx="43503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 rot="5400000">
            <a:off x="1410975" y="-434383"/>
            <a:ext cx="4350300" cy="5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338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6"/>
          <p:cNvSpPr txBox="1"/>
          <p:nvPr>
            <p:ph type="ctrTitle"/>
          </p:nvPr>
        </p:nvSpPr>
        <p:spPr>
          <a:xfrm flipH="1">
            <a:off x="131375" y="3046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_3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33875" y="1141075"/>
            <a:ext cx="8195650" cy="465225"/>
            <a:chOff x="948275" y="3046075"/>
            <a:chExt cx="8195650" cy="465225"/>
          </a:xfrm>
        </p:grpSpPr>
        <p:sp>
          <p:nvSpPr>
            <p:cNvPr id="44" name="Google Shape;44;p7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ctrTitle"/>
          </p:nvPr>
        </p:nvSpPr>
        <p:spPr>
          <a:xfrm flipH="1">
            <a:off x="131375" y="1141150"/>
            <a:ext cx="72939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 flipH="1">
            <a:off x="283850" y="1951850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Abel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375" y="353425"/>
            <a:ext cx="69816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77544" y="409005"/>
            <a:ext cx="6912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>
            <p:ph idx="8" type="ctrTitle"/>
          </p:nvPr>
        </p:nvSpPr>
        <p:spPr>
          <a:xfrm>
            <a:off x="184479" y="381100"/>
            <a:ext cx="61671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Staatliches"/>
              <a:buNone/>
              <a:defRPr sz="26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●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492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○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492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naheim"/>
              <a:buChar char="■"/>
              <a:defRPr sz="1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dark room&#10;&#10;Description automatically generated" id="183" name="Google Shape;183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79308" y="0"/>
            <a:ext cx="9646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type="title"/>
          </p:nvPr>
        </p:nvSpPr>
        <p:spPr>
          <a:xfrm>
            <a:off x="788159" y="457201"/>
            <a:ext cx="7358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88159" y="1369218"/>
            <a:ext cx="73581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800"/>
              <a:buFont typeface="Arial"/>
              <a:buChar char="•"/>
              <a:defRPr b="0" i="0" sz="11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0" type="dt"/>
          </p:nvPr>
        </p:nvSpPr>
        <p:spPr>
          <a:xfrm rot="5400000">
            <a:off x="7881779" y="3803966"/>
            <a:ext cx="19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1" type="ftr"/>
          </p:nvPr>
        </p:nvSpPr>
        <p:spPr>
          <a:xfrm rot="5400000">
            <a:off x="7835879" y="1055486"/>
            <a:ext cx="207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670091" y="2354239"/>
            <a:ext cx="409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blog.kensho.com/structured-vs-unstructured-data-what-you-need-to-know-f1e7ce61cd1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pvillota@icesi.edu.co" TargetMode="External"/><Relationship Id="rId4" Type="http://schemas.openxmlformats.org/officeDocument/2006/relationships/hyperlink" Target="mailto:mmrojas@icesi.edu.co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9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hyperlink" Target="https://medium.com/louis-dorard/from-data-to-ai-with-the-machine-learning-canvas-part-i-d171b867b04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3O9b1_c0hTY" TargetMode="External"/><Relationship Id="rId4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owardsdatascience.com/zero-etl-chatgpt-and-the-future-of-data-engineering-71849642ad9c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nathanmarz.com/blog/how-to-beat-the-cap-theorem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towardsdatascience.com/a-brief-introduction-to-two-data-processing-architectures-lambda-and-kappa-for-big-data-4f35c28005bb" TargetMode="External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livebook.manning.com/book/introducing-data-science/chapter-6/" TargetMode="External"/><Relationship Id="rId4" Type="http://schemas.openxmlformats.org/officeDocument/2006/relationships/hyperlink" Target="https://www.datamation.com/big-data/structured-vs-unstructured-data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hyperlink" Target="mailto:angievig@icesi.edu.co" TargetMode="External"/><Relationship Id="rId4" Type="http://schemas.openxmlformats.org/officeDocument/2006/relationships/hyperlink" Target="mailto:mmrojas@icesi.edu.co" TargetMode="External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l-ops.org/content/mlops-principles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48.png"/><Relationship Id="rId6" Type="http://schemas.openxmlformats.org/officeDocument/2006/relationships/hyperlink" Target="https://ml-ops.org/content/mlops-principl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lderresearch.com/solutions/services/analytics-delivery/data-engineering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b="25973" l="0" r="19178" t="24619"/>
          <a:stretch/>
        </p:blipFill>
        <p:spPr>
          <a:xfrm>
            <a:off x="1750328" y="-10237"/>
            <a:ext cx="7390260" cy="5169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/>
          <p:nvPr/>
        </p:nvSpPr>
        <p:spPr>
          <a:xfrm rot="-5400000">
            <a:off x="1992450" y="-1997814"/>
            <a:ext cx="5159100" cy="91440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72000">
                <a:srgbClr val="629DD1">
                  <a:alpha val="0"/>
                </a:srgbClr>
              </a:gs>
              <a:gs pos="100000">
                <a:srgbClr val="629DD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727653" y="2134750"/>
            <a:ext cx="67392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</a:pPr>
            <a:r>
              <a:rPr b="1" i="0" lang="es" sz="4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Maestría en Ciencia de Datos</a:t>
            </a:r>
            <a:endParaRPr sz="11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Calibri"/>
              <a:buNone/>
            </a:pPr>
            <a:r>
              <a:t/>
            </a:r>
            <a:endParaRPr b="1" i="0" sz="4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Facultad de Ingeniería</a:t>
            </a:r>
            <a:r>
              <a:rPr b="1" lang="e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1" i="0" lang="e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Diseño y Ciencias</a:t>
            </a:r>
            <a:endParaRPr sz="1100"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381" y="1466249"/>
            <a:ext cx="1936913" cy="4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415" y="0"/>
            <a:ext cx="1736174" cy="4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ctrTitle"/>
          </p:nvPr>
        </p:nvSpPr>
        <p:spPr>
          <a:xfrm>
            <a:off x="790450" y="23639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CIENCIA DE DATOS</a:t>
            </a:r>
            <a:endParaRPr/>
          </a:p>
        </p:txBody>
      </p:sp>
      <p:grpSp>
        <p:nvGrpSpPr>
          <p:cNvPr id="501" name="Google Shape;501;p50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502" name="Google Shape;502;p5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50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508" name="Google Shape;508;p50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509" name="Google Shape;509;p50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50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50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50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513" name="Google Shape;513;p5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5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6" name="Google Shape;516;p50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517" name="Google Shape;517;p5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5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5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" name="Google Shape;520;p50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50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528" name="Google Shape;528;p50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540" name="Google Shape;540;p50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542" name="Google Shape;542;p50"/>
          <p:cNvGrpSpPr/>
          <p:nvPr/>
        </p:nvGrpSpPr>
        <p:grpSpPr>
          <a:xfrm>
            <a:off x="5710161" y="1793013"/>
            <a:ext cx="3198285" cy="3070494"/>
            <a:chOff x="2401650" y="1051566"/>
            <a:chExt cx="2306400" cy="1792884"/>
          </a:xfrm>
        </p:grpSpPr>
        <p:pic>
          <p:nvPicPr>
            <p:cNvPr id="543" name="Google Shape;54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175" y="1051566"/>
              <a:ext cx="1634475" cy="163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50"/>
            <p:cNvSpPr/>
            <p:nvPr/>
          </p:nvSpPr>
          <p:spPr>
            <a:xfrm rot="-1676551">
              <a:off x="2575191" y="1285419"/>
              <a:ext cx="480527" cy="261616"/>
            </a:xfrm>
            <a:prstGeom prst="flowChartInputOutput">
              <a:avLst/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50"/>
            <p:cNvGrpSpPr/>
            <p:nvPr/>
          </p:nvGrpSpPr>
          <p:grpSpPr>
            <a:xfrm rot="-943121">
              <a:off x="2710160" y="1314397"/>
              <a:ext cx="210624" cy="203654"/>
              <a:chOff x="7978465" y="1969392"/>
              <a:chExt cx="361147" cy="360797"/>
            </a:xfrm>
          </p:grpSpPr>
          <p:sp>
            <p:nvSpPr>
              <p:cNvPr id="546" name="Google Shape;546;p50"/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rect b="b" l="l" r="r" t="t"/>
                <a:pathLst>
                  <a:path extrusionOk="0" h="1394" w="1394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0"/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rect b="b" l="l" r="r" t="t"/>
                <a:pathLst>
                  <a:path extrusionOk="0" h="1763" w="1763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0"/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rect b="b" l="l" r="r" t="t"/>
                <a:pathLst>
                  <a:path extrusionOk="0" h="1763" w="1751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0"/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rect b="b" l="l" r="r" t="t"/>
                <a:pathLst>
                  <a:path extrusionOk="0" h="1394" w="1406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0"/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rect b="b" l="l" r="r" t="t"/>
                <a:pathLst>
                  <a:path extrusionOk="0" h="1394" w="1405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0"/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rect b="b" l="l" r="r" t="t"/>
                <a:pathLst>
                  <a:path extrusionOk="0" h="2466" w="2465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50"/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rect b="b" l="l" r="r" t="t"/>
                <a:pathLst>
                  <a:path extrusionOk="0" h="2818" w="4239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0"/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rect b="b" l="l" r="r" t="t"/>
                <a:pathLst>
                  <a:path extrusionOk="0" h="1760" w="3751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50"/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rect b="b" l="l" r="r" t="t"/>
                <a:pathLst>
                  <a:path extrusionOk="0" h="2823" w="4252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5" name="Google Shape;555;p50"/>
            <p:cNvSpPr txBox="1"/>
            <p:nvPr/>
          </p:nvSpPr>
          <p:spPr>
            <a:xfrm>
              <a:off x="2401650" y="2556750"/>
              <a:ext cx="2306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highlight>
                  <a:srgbClr val="FFCEAA"/>
                </a:highlight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DATOS</a:t>
            </a:r>
            <a:endParaRPr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638" y="1463725"/>
            <a:ext cx="481012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1"/>
          <p:cNvSpPr txBox="1"/>
          <p:nvPr/>
        </p:nvSpPr>
        <p:spPr>
          <a:xfrm>
            <a:off x="411900" y="1463792"/>
            <a:ext cx="37968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Estructurado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No estructurado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Lenguaje natural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Generado por máquina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Basado en grafos o redes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Audio, video e imágenes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Streaming 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ESTRUCTURADOS</a:t>
            </a:r>
            <a:endParaRPr/>
          </a:p>
        </p:txBody>
      </p:sp>
      <p:sp>
        <p:nvSpPr>
          <p:cNvPr id="569" name="Google Shape;56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0" name="Google Shape;570;p52"/>
          <p:cNvSpPr txBox="1"/>
          <p:nvPr>
            <p:ph idx="1" type="subTitle"/>
          </p:nvPr>
        </p:nvSpPr>
        <p:spPr>
          <a:xfrm flipH="1">
            <a:off x="313975" y="994075"/>
            <a:ext cx="2487300" cy="23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Son dependientes del modelo de datos y manejan campos (atributos) fijos.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Ejemplos: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BD Relacionales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</a:t>
            </a:r>
            <a:r>
              <a:rPr lang="es" sz="1400"/>
              <a:t>rchivos 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Hojas de cálculo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Bases de datos tradicionales provenientes de CRM, ERP, etc.​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71" name="Google Shape;5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950" y="952450"/>
            <a:ext cx="54673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7" name="Google Shape;577;p53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979700"/>
            <a:ext cx="79343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150" y="3137325"/>
            <a:ext cx="64960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3"/>
          <p:cNvSpPr txBox="1"/>
          <p:nvPr/>
        </p:nvSpPr>
        <p:spPr>
          <a:xfrm>
            <a:off x="184475" y="673100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</a:rPr>
              <a:t>PRODUCTS</a:t>
            </a:r>
            <a:r>
              <a:rPr lang="es" sz="1200">
                <a:solidFill>
                  <a:schemeClr val="accent4"/>
                </a:solidFill>
              </a:rPr>
              <a:t> </a:t>
            </a:r>
            <a:endParaRPr sz="1200">
              <a:solidFill>
                <a:schemeClr val="accent4"/>
              </a:solidFill>
            </a:endParaRPr>
          </a:p>
        </p:txBody>
      </p:sp>
      <p:pic>
        <p:nvPicPr>
          <p:cNvPr id="581" name="Google Shape;5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530100"/>
            <a:ext cx="7934325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3"/>
          <p:cNvSpPr txBox="1"/>
          <p:nvPr/>
        </p:nvSpPr>
        <p:spPr>
          <a:xfrm>
            <a:off x="184475" y="223500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</a:rPr>
              <a:t>PRODUCTS 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583" name="Google Shape;583;p53"/>
          <p:cNvSpPr txBox="1"/>
          <p:nvPr/>
        </p:nvSpPr>
        <p:spPr>
          <a:xfrm>
            <a:off x="1051150" y="2830725"/>
            <a:ext cx="13773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</a:rPr>
              <a:t>CATEGORIES</a:t>
            </a:r>
            <a:endParaRPr sz="1200">
              <a:solidFill>
                <a:schemeClr val="accent4"/>
              </a:solidFill>
            </a:endParaRPr>
          </a:p>
        </p:txBody>
      </p:sp>
      <p:sp>
        <p:nvSpPr>
          <p:cNvPr id="584" name="Google Shape;584;p53"/>
          <p:cNvSpPr txBox="1"/>
          <p:nvPr/>
        </p:nvSpPr>
        <p:spPr>
          <a:xfrm>
            <a:off x="44975" y="4684900"/>
            <a:ext cx="877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Tomado de: http://www.geeksengine.com/database/sample/northwind-categories.php​</a:t>
            </a:r>
            <a:endParaRPr sz="7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NO ESTRUCTURADOS</a:t>
            </a:r>
            <a:endParaRPr/>
          </a:p>
        </p:txBody>
      </p:sp>
      <p:sp>
        <p:nvSpPr>
          <p:cNvPr id="590" name="Google Shape;59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1" name="Google Shape;591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592" name="Google Shape;592;p54"/>
          <p:cNvSpPr txBox="1"/>
          <p:nvPr/>
        </p:nvSpPr>
        <p:spPr>
          <a:xfrm>
            <a:off x="2221050" y="4586675"/>
            <a:ext cx="656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Tomado de: https://www.komprise.com/glossary_terms/unstructured-data/​</a:t>
            </a:r>
            <a:endParaRPr sz="1100">
              <a:highlight>
                <a:schemeClr val="dk1"/>
              </a:highlight>
            </a:endParaRPr>
          </a:p>
        </p:txBody>
      </p:sp>
      <p:pic>
        <p:nvPicPr>
          <p:cNvPr id="593" name="Google Shape;5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25" y="1054650"/>
            <a:ext cx="6328274" cy="34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5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NO ESTRUCTURADOS</a:t>
            </a:r>
            <a:endParaRPr/>
          </a:p>
        </p:txBody>
      </p:sp>
      <p:sp>
        <p:nvSpPr>
          <p:cNvPr id="599" name="Google Shape;59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0" name="Google Shape;6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75" y="964350"/>
            <a:ext cx="5107301" cy="35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5"/>
          <p:cNvSpPr txBox="1"/>
          <p:nvPr/>
        </p:nvSpPr>
        <p:spPr>
          <a:xfrm>
            <a:off x="1237975" y="4233000"/>
            <a:ext cx="6427200" cy="384900"/>
          </a:xfrm>
          <a:prstGeom prst="rect">
            <a:avLst/>
          </a:prstGeom>
          <a:solidFill>
            <a:srgbClr val="F0E7E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Structured vs. Unstructured Data: What You Need To Know [</a:t>
            </a:r>
            <a:r>
              <a:rPr lang="es" sz="1300" u="sng">
                <a:solidFill>
                  <a:schemeClr val="hlink"/>
                </a:solidFill>
                <a:hlinkClick r:id="rId4"/>
              </a:rPr>
              <a:t>link</a:t>
            </a:r>
            <a:r>
              <a:rPr lang="es" sz="1300"/>
              <a:t>]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/>
          <p:nvPr>
            <p:ph idx="1" type="subTitle"/>
          </p:nvPr>
        </p:nvSpPr>
        <p:spPr>
          <a:xfrm>
            <a:off x="910550" y="1457075"/>
            <a:ext cx="2642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que son creados por un computador, un proceso, aplicación u otra </a:t>
            </a:r>
            <a:r>
              <a:rPr lang="es"/>
              <a:t>máquina</a:t>
            </a:r>
            <a:r>
              <a:rPr lang="es"/>
              <a:t>.</a:t>
            </a:r>
            <a:endParaRPr/>
          </a:p>
        </p:txBody>
      </p:sp>
      <p:sp>
        <p:nvSpPr>
          <p:cNvPr id="607" name="Google Shape;607;p56"/>
          <p:cNvSpPr txBox="1"/>
          <p:nvPr>
            <p:ph idx="2" type="ctrTitle"/>
          </p:nvPr>
        </p:nvSpPr>
        <p:spPr>
          <a:xfrm>
            <a:off x="4893465" y="1537125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608" name="Google Shape;608;p56"/>
          <p:cNvSpPr txBox="1"/>
          <p:nvPr>
            <p:ph idx="3" type="subTitle"/>
          </p:nvPr>
        </p:nvSpPr>
        <p:spPr>
          <a:xfrm>
            <a:off x="4893475" y="1849700"/>
            <a:ext cx="30915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Internet de las cosas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Sensores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Lecturas RFID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metereológicas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0" name="Google Shape;610;p56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GENERADOS POR </a:t>
            </a:r>
            <a:r>
              <a:rPr lang="es"/>
              <a:t>MÁQUINAS</a:t>
            </a:r>
            <a:endParaRPr/>
          </a:p>
        </p:txBody>
      </p:sp>
      <p:pic>
        <p:nvPicPr>
          <p:cNvPr id="611" name="Google Shape;6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00" y="3202325"/>
            <a:ext cx="2379576" cy="1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625" y="3443975"/>
            <a:ext cx="2538900" cy="1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natural</a:t>
            </a:r>
            <a:endParaRPr/>
          </a:p>
        </p:txBody>
      </p:sp>
      <p:sp>
        <p:nvSpPr>
          <p:cNvPr id="618" name="Google Shape;61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9" name="Google Shape;619;p57"/>
          <p:cNvSpPr txBox="1"/>
          <p:nvPr>
            <p:ph type="ctrTitle"/>
          </p:nvPr>
        </p:nvSpPr>
        <p:spPr>
          <a:xfrm>
            <a:off x="4345538" y="177645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620" name="Google Shape;620;p57"/>
          <p:cNvSpPr txBox="1"/>
          <p:nvPr>
            <p:ph idx="1" type="subTitle"/>
          </p:nvPr>
        </p:nvSpPr>
        <p:spPr>
          <a:xfrm>
            <a:off x="5478550" y="1209300"/>
            <a:ext cx="3009900" cy="1519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Correos electrónicos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Búsquedas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Traducciones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Análisis de textos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Notas de texto, audio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Registros médicos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21" name="Google Shape;621;p57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50" y="3075500"/>
            <a:ext cx="69532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7"/>
          <p:cNvSpPr txBox="1"/>
          <p:nvPr>
            <p:ph idx="1" type="subTitle"/>
          </p:nvPr>
        </p:nvSpPr>
        <p:spPr>
          <a:xfrm>
            <a:off x="586825" y="1459850"/>
            <a:ext cx="27582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que son generados por personas.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9" name="Google Shape;629;p58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- en forma de grafos</a:t>
            </a:r>
            <a:endParaRPr/>
          </a:p>
        </p:txBody>
      </p:sp>
      <p:sp>
        <p:nvSpPr>
          <p:cNvPr id="630" name="Google Shape;630;p58"/>
          <p:cNvSpPr txBox="1"/>
          <p:nvPr>
            <p:ph idx="1" type="subTitle"/>
          </p:nvPr>
        </p:nvSpPr>
        <p:spPr>
          <a:xfrm>
            <a:off x="910550" y="1457075"/>
            <a:ext cx="26424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en los que dada su naturaleza, se muestran como relaciones entre pares de objetos.</a:t>
            </a:r>
            <a:endParaRPr/>
          </a:p>
        </p:txBody>
      </p:sp>
      <p:sp>
        <p:nvSpPr>
          <p:cNvPr id="631" name="Google Shape;631;p58"/>
          <p:cNvSpPr txBox="1"/>
          <p:nvPr>
            <p:ph idx="2" type="ctrTitle"/>
          </p:nvPr>
        </p:nvSpPr>
        <p:spPr>
          <a:xfrm>
            <a:off x="4571990" y="1522338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632" name="Google Shape;632;p58"/>
          <p:cNvSpPr txBox="1"/>
          <p:nvPr>
            <p:ph idx="3" type="subTitle"/>
          </p:nvPr>
        </p:nvSpPr>
        <p:spPr>
          <a:xfrm>
            <a:off x="4572000" y="1834913"/>
            <a:ext cx="30915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sociales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Intereses</a:t>
            </a:r>
            <a:endParaRPr/>
          </a:p>
        </p:txBody>
      </p:sp>
      <p:pic>
        <p:nvPicPr>
          <p:cNvPr id="633" name="Google Shape;6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700" y="2058925"/>
            <a:ext cx="2303726" cy="15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9" name="Google Shape;639;p59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streaming</a:t>
            </a:r>
            <a:endParaRPr/>
          </a:p>
        </p:txBody>
      </p:sp>
      <p:sp>
        <p:nvSpPr>
          <p:cNvPr id="640" name="Google Shape;640;p59"/>
          <p:cNvSpPr txBox="1"/>
          <p:nvPr>
            <p:ph idx="1" type="subTitle"/>
          </p:nvPr>
        </p:nvSpPr>
        <p:spPr>
          <a:xfrm>
            <a:off x="458175" y="1457075"/>
            <a:ext cx="37236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Datos que se generan continuamente por miles de orígenes de datos, que normalmente envían los registros de datos simultáneamente, y en tamaños pequeños.</a:t>
            </a:r>
            <a:endParaRPr sz="1600"/>
          </a:p>
          <a:p>
            <a:pPr indent="0" lvl="0" marL="0" marR="72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Fluyen hacia el sistema cuando ocurre un evento.</a:t>
            </a:r>
            <a:endParaRPr sz="1600"/>
          </a:p>
        </p:txBody>
      </p:sp>
      <p:sp>
        <p:nvSpPr>
          <p:cNvPr id="641" name="Google Shape;641;p59"/>
          <p:cNvSpPr txBox="1"/>
          <p:nvPr>
            <p:ph idx="2" type="ctrTitle"/>
          </p:nvPr>
        </p:nvSpPr>
        <p:spPr>
          <a:xfrm>
            <a:off x="4893465" y="1457075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</a:t>
            </a:r>
            <a:endParaRPr/>
          </a:p>
        </p:txBody>
      </p:sp>
      <p:sp>
        <p:nvSpPr>
          <p:cNvPr id="642" name="Google Shape;642;p59"/>
          <p:cNvSpPr txBox="1"/>
          <p:nvPr>
            <p:ph idx="3" type="subTitle"/>
          </p:nvPr>
        </p:nvSpPr>
        <p:spPr>
          <a:xfrm>
            <a:off x="4893475" y="1849700"/>
            <a:ext cx="3091500" cy="14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Lecturas de sensores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Log de eventos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Actividades en un juego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Clicks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363" y="2924000"/>
            <a:ext cx="2729834" cy="204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700"/>
              <a:t>Infraestructura y Arquitectura de TI​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  <p:sp>
        <p:nvSpPr>
          <p:cNvPr id="274" name="Google Shape;274;p42"/>
          <p:cNvSpPr txBox="1"/>
          <p:nvPr>
            <p:ph idx="4294967295" type="subTitle"/>
          </p:nvPr>
        </p:nvSpPr>
        <p:spPr>
          <a:xfrm>
            <a:off x="446000" y="2175467"/>
            <a:ext cx="43356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Ángela Villota Gómez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apvillota@icesi.edu.co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Mónica Rojas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4"/>
              </a:rPr>
              <a:t>mmrojas@icesi.edu.co</a:t>
            </a:r>
            <a:r>
              <a:rPr lang="es"/>
              <a:t>​ 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850" y="1087475"/>
            <a:ext cx="24511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275" y="2006150"/>
            <a:ext cx="1620575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7">
            <a:alphaModFix/>
          </a:blip>
          <a:srcRect b="0" l="-3860" r="3859" t="0"/>
          <a:stretch/>
        </p:blipFill>
        <p:spPr>
          <a:xfrm>
            <a:off x="6049638" y="2725273"/>
            <a:ext cx="2382600" cy="24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2" y="4341976"/>
            <a:ext cx="1561599" cy="6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9" name="Google Shape;649;p60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</a:t>
            </a:r>
            <a:endParaRPr/>
          </a:p>
        </p:txBody>
      </p:sp>
      <p:pic>
        <p:nvPicPr>
          <p:cNvPr id="650" name="Google Shape;6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63" y="1014700"/>
            <a:ext cx="5301865" cy="39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6" name="Google Shape;656;p61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</a:t>
            </a:r>
            <a:endParaRPr/>
          </a:p>
        </p:txBody>
      </p:sp>
      <p:pic>
        <p:nvPicPr>
          <p:cNvPr id="657" name="Google Shape;657;p61"/>
          <p:cNvPicPr preferRelativeResize="0"/>
          <p:nvPr/>
        </p:nvPicPr>
        <p:blipFill rotWithShape="1">
          <a:blip r:embed="rId3">
            <a:alphaModFix/>
          </a:blip>
          <a:srcRect b="6785" l="28394" r="-8967" t="0"/>
          <a:stretch/>
        </p:blipFill>
        <p:spPr>
          <a:xfrm>
            <a:off x="2084100" y="937050"/>
            <a:ext cx="4380649" cy="414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3" name="Google Shape;663;p6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1</a:t>
            </a:r>
            <a:endParaRPr/>
          </a:p>
        </p:txBody>
      </p:sp>
      <p:pic>
        <p:nvPicPr>
          <p:cNvPr id="664" name="Google Shape;6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63" y="1058350"/>
            <a:ext cx="5301865" cy="39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2"/>
          <p:cNvSpPr txBox="1"/>
          <p:nvPr/>
        </p:nvSpPr>
        <p:spPr>
          <a:xfrm>
            <a:off x="6703125" y="1664325"/>
            <a:ext cx="244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dk2"/>
                </a:highlight>
                <a:latin typeface="Anaheim"/>
                <a:ea typeface="Anaheim"/>
                <a:cs typeface="Anaheim"/>
                <a:sym typeface="Anaheim"/>
              </a:rPr>
              <a:t>Other sources</a:t>
            </a:r>
            <a:endParaRPr>
              <a:highlight>
                <a:schemeClr val="dk2"/>
              </a:highlight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The ML Canvas web [</a:t>
            </a: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link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]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The ML Canvas book  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1" name="Google Shape;671;p6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2</a:t>
            </a:r>
            <a:endParaRPr/>
          </a:p>
        </p:txBody>
      </p:sp>
      <p:pic>
        <p:nvPicPr>
          <p:cNvPr id="672" name="Google Shape;672;p63"/>
          <p:cNvPicPr preferRelativeResize="0"/>
          <p:nvPr/>
        </p:nvPicPr>
        <p:blipFill rotWithShape="1">
          <a:blip r:embed="rId3">
            <a:alphaModFix/>
          </a:blip>
          <a:srcRect b="3627" l="0" r="0" t="8337"/>
          <a:stretch/>
        </p:blipFill>
        <p:spPr>
          <a:xfrm>
            <a:off x="686150" y="992875"/>
            <a:ext cx="5964626" cy="39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8" name="Google Shape;678;p6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3</a:t>
            </a:r>
            <a:endParaRPr/>
          </a:p>
        </p:txBody>
      </p:sp>
      <p:pic>
        <p:nvPicPr>
          <p:cNvPr id="679" name="Google Shape;679;p64"/>
          <p:cNvPicPr preferRelativeResize="0"/>
          <p:nvPr/>
        </p:nvPicPr>
        <p:blipFill rotWithShape="1">
          <a:blip r:embed="rId3">
            <a:alphaModFix/>
          </a:blip>
          <a:srcRect b="8920" l="0" r="0" t="7787"/>
          <a:stretch/>
        </p:blipFill>
        <p:spPr>
          <a:xfrm>
            <a:off x="1171425" y="1035950"/>
            <a:ext cx="6403799" cy="40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5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</a:t>
            </a:r>
            <a:endParaRPr/>
          </a:p>
        </p:txBody>
      </p:sp>
      <p:sp>
        <p:nvSpPr>
          <p:cNvPr id="685" name="Google Shape;68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6" name="Google Shape;686;p65"/>
          <p:cNvSpPr txBox="1"/>
          <p:nvPr/>
        </p:nvSpPr>
        <p:spPr>
          <a:xfrm>
            <a:off x="588650" y="1235200"/>
            <a:ext cx="7739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En la carpeta compartida del curso encontrará la carpeta datos que contiene 3 archivos: data.txt, data1.txt y data3.txt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Construya un solo archivo consolidando los datos que provienen de las 3 fuentes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naheim"/>
                <a:ea typeface="Anaheim"/>
                <a:cs typeface="Anaheim"/>
                <a:sym typeface="Anaheim"/>
              </a:rPr>
              <a:t>Tenga en cuenta:</a:t>
            </a:r>
            <a:endParaRPr b="1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→ Los datos pueden tener alguno de los siguientes errores: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Errores de 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digitación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Espacios en blanco redundantes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Valores imposibles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Outliers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Valores faltantes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Diferentes unidades de medida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Diferentes niveles de agregación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→ Es necesario combinar los datos usando un joining y appending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Proponga dos o más columnas dummies a partir de los datos obtenidos en el punto anterior.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Si tuviera que ejecutar las tareas anteriores con la ayuda de una herramienta, ¿qué herramienta usaría y por qué?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2" name="Google Shape;692;p6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Data Science Process, step 4</a:t>
            </a:r>
            <a:endParaRPr/>
          </a:p>
        </p:txBody>
      </p:sp>
      <p:pic>
        <p:nvPicPr>
          <p:cNvPr id="693" name="Google Shape;693;p66"/>
          <p:cNvPicPr preferRelativeResize="0"/>
          <p:nvPr/>
        </p:nvPicPr>
        <p:blipFill rotWithShape="1">
          <a:blip r:embed="rId3">
            <a:alphaModFix/>
          </a:blip>
          <a:srcRect b="10346" l="0" r="0" t="6417"/>
          <a:stretch/>
        </p:blipFill>
        <p:spPr>
          <a:xfrm>
            <a:off x="1220375" y="1101975"/>
            <a:ext cx="5976300" cy="37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 txBox="1"/>
          <p:nvPr>
            <p:ph type="ctrTitle"/>
          </p:nvPr>
        </p:nvSpPr>
        <p:spPr>
          <a:xfrm>
            <a:off x="825525" y="2436725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arquitectura GESTIÓN DE DATOS</a:t>
            </a:r>
            <a:endParaRPr/>
          </a:p>
        </p:txBody>
      </p:sp>
      <p:grpSp>
        <p:nvGrpSpPr>
          <p:cNvPr id="699" name="Google Shape;699;p67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700" name="Google Shape;700;p6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67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706" name="Google Shape;706;p67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707" name="Google Shape;707;p67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67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67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67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711" name="Google Shape;711;p6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6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6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" name="Google Shape;714;p67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715" name="Google Shape;715;p6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6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6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8" name="Google Shape;718;p67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7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7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7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7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7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7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67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726" name="Google Shape;726;p67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27" name="Google Shape;727;p67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28" name="Google Shape;728;p67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29" name="Google Shape;729;p67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0" name="Google Shape;730;p67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1" name="Google Shape;731;p67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2" name="Google Shape;732;p67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3" name="Google Shape;733;p67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4" name="Google Shape;734;p67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5" name="Google Shape;735;p67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6" name="Google Shape;736;p67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737" name="Google Shape;737;p67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738" name="Google Shape;738;p67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740" name="Google Shape;740;p67"/>
          <p:cNvGrpSpPr/>
          <p:nvPr/>
        </p:nvGrpSpPr>
        <p:grpSpPr>
          <a:xfrm>
            <a:off x="5710161" y="1793013"/>
            <a:ext cx="3198285" cy="3070494"/>
            <a:chOff x="2401650" y="1051566"/>
            <a:chExt cx="2306400" cy="1792884"/>
          </a:xfrm>
        </p:grpSpPr>
        <p:pic>
          <p:nvPicPr>
            <p:cNvPr id="741" name="Google Shape;741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58175" y="1051566"/>
              <a:ext cx="1634475" cy="163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67"/>
            <p:cNvSpPr/>
            <p:nvPr/>
          </p:nvSpPr>
          <p:spPr>
            <a:xfrm rot="-1676551">
              <a:off x="2575191" y="1285419"/>
              <a:ext cx="480527" cy="261616"/>
            </a:xfrm>
            <a:prstGeom prst="flowChartInputOutput">
              <a:avLst/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3" name="Google Shape;743;p67"/>
            <p:cNvGrpSpPr/>
            <p:nvPr/>
          </p:nvGrpSpPr>
          <p:grpSpPr>
            <a:xfrm rot="-943121">
              <a:off x="2710160" y="1314397"/>
              <a:ext cx="210624" cy="203654"/>
              <a:chOff x="7978465" y="1969392"/>
              <a:chExt cx="361147" cy="360797"/>
            </a:xfrm>
          </p:grpSpPr>
          <p:sp>
            <p:nvSpPr>
              <p:cNvPr id="744" name="Google Shape;744;p67"/>
              <p:cNvSpPr/>
              <p:nvPr/>
            </p:nvSpPr>
            <p:spPr>
              <a:xfrm>
                <a:off x="8136871" y="2285821"/>
                <a:ext cx="44368" cy="44368"/>
              </a:xfrm>
              <a:custGeom>
                <a:rect b="b" l="l" r="r" t="t"/>
                <a:pathLst>
                  <a:path extrusionOk="0" h="1394" w="1394">
                    <a:moveTo>
                      <a:pt x="691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691" y="1072"/>
                    </a:cubicBezTo>
                    <a:cubicBezTo>
                      <a:pt x="488" y="1072"/>
                      <a:pt x="322" y="905"/>
                      <a:pt x="322" y="703"/>
                    </a:cubicBezTo>
                    <a:cubicBezTo>
                      <a:pt x="322" y="488"/>
                      <a:pt x="488" y="322"/>
                      <a:pt x="691" y="322"/>
                    </a:cubicBezTo>
                    <a:close/>
                    <a:moveTo>
                      <a:pt x="691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691" y="1393"/>
                    </a:cubicBezTo>
                    <a:cubicBezTo>
                      <a:pt x="1084" y="1393"/>
                      <a:pt x="1393" y="1084"/>
                      <a:pt x="1393" y="703"/>
                    </a:cubicBezTo>
                    <a:cubicBezTo>
                      <a:pt x="1393" y="310"/>
                      <a:pt x="1084" y="0"/>
                      <a:pt x="6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67"/>
              <p:cNvSpPr/>
              <p:nvPr/>
            </p:nvSpPr>
            <p:spPr>
              <a:xfrm>
                <a:off x="8210010" y="2121719"/>
                <a:ext cx="56112" cy="56112"/>
              </a:xfrm>
              <a:custGeom>
                <a:rect b="b" l="l" r="r" t="t"/>
                <a:pathLst>
                  <a:path extrusionOk="0" h="1763" w="1763">
                    <a:moveTo>
                      <a:pt x="881" y="334"/>
                    </a:moveTo>
                    <a:cubicBezTo>
                      <a:pt x="1191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3" y="1430"/>
                      <a:pt x="333" y="1191"/>
                      <a:pt x="333" y="882"/>
                    </a:cubicBezTo>
                    <a:cubicBezTo>
                      <a:pt x="333" y="584"/>
                      <a:pt x="572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93" y="1763"/>
                      <a:pt x="881" y="1763"/>
                    </a:cubicBezTo>
                    <a:cubicBezTo>
                      <a:pt x="1357" y="1763"/>
                      <a:pt x="1762" y="1370"/>
                      <a:pt x="1762" y="882"/>
                    </a:cubicBezTo>
                    <a:cubicBezTo>
                      <a:pt x="1762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67"/>
              <p:cNvSpPr/>
              <p:nvPr/>
            </p:nvSpPr>
            <p:spPr>
              <a:xfrm>
                <a:off x="8051987" y="2121719"/>
                <a:ext cx="55730" cy="56112"/>
              </a:xfrm>
              <a:custGeom>
                <a:rect b="b" l="l" r="r" t="t"/>
                <a:pathLst>
                  <a:path extrusionOk="0" h="1763" w="1751">
                    <a:moveTo>
                      <a:pt x="881" y="334"/>
                    </a:moveTo>
                    <a:cubicBezTo>
                      <a:pt x="1179" y="334"/>
                      <a:pt x="1429" y="572"/>
                      <a:pt x="1429" y="882"/>
                    </a:cubicBezTo>
                    <a:cubicBezTo>
                      <a:pt x="1417" y="1180"/>
                      <a:pt x="1179" y="1430"/>
                      <a:pt x="881" y="1430"/>
                    </a:cubicBezTo>
                    <a:cubicBezTo>
                      <a:pt x="584" y="1430"/>
                      <a:pt x="322" y="1191"/>
                      <a:pt x="322" y="882"/>
                    </a:cubicBezTo>
                    <a:cubicBezTo>
                      <a:pt x="322" y="572"/>
                      <a:pt x="560" y="334"/>
                      <a:pt x="881" y="334"/>
                    </a:cubicBezTo>
                    <a:close/>
                    <a:moveTo>
                      <a:pt x="881" y="1"/>
                    </a:moveTo>
                    <a:cubicBezTo>
                      <a:pt x="405" y="1"/>
                      <a:pt x="0" y="394"/>
                      <a:pt x="0" y="882"/>
                    </a:cubicBezTo>
                    <a:cubicBezTo>
                      <a:pt x="0" y="1358"/>
                      <a:pt x="381" y="1763"/>
                      <a:pt x="881" y="1763"/>
                    </a:cubicBezTo>
                    <a:cubicBezTo>
                      <a:pt x="1357" y="1763"/>
                      <a:pt x="1750" y="1370"/>
                      <a:pt x="1750" y="882"/>
                    </a:cubicBezTo>
                    <a:cubicBezTo>
                      <a:pt x="1750" y="406"/>
                      <a:pt x="1357" y="1"/>
                      <a:pt x="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67"/>
              <p:cNvSpPr/>
              <p:nvPr/>
            </p:nvSpPr>
            <p:spPr>
              <a:xfrm>
                <a:off x="7978465" y="2285821"/>
                <a:ext cx="44749" cy="44368"/>
              </a:xfrm>
              <a:custGeom>
                <a:rect b="b" l="l" r="r" t="t"/>
                <a:pathLst>
                  <a:path extrusionOk="0" h="1394" w="1406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9" y="1072"/>
                      <a:pt x="334" y="905"/>
                      <a:pt x="334" y="703"/>
                    </a:cubicBezTo>
                    <a:cubicBezTo>
                      <a:pt x="334" y="488"/>
                      <a:pt x="489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67"/>
              <p:cNvSpPr/>
              <p:nvPr/>
            </p:nvSpPr>
            <p:spPr>
              <a:xfrm>
                <a:off x="8294894" y="2285821"/>
                <a:ext cx="44718" cy="44368"/>
              </a:xfrm>
              <a:custGeom>
                <a:rect b="b" l="l" r="r" t="t"/>
                <a:pathLst>
                  <a:path extrusionOk="0" h="1394" w="1405">
                    <a:moveTo>
                      <a:pt x="703" y="322"/>
                    </a:moveTo>
                    <a:cubicBezTo>
                      <a:pt x="905" y="322"/>
                      <a:pt x="1072" y="488"/>
                      <a:pt x="1072" y="703"/>
                    </a:cubicBezTo>
                    <a:cubicBezTo>
                      <a:pt x="1072" y="905"/>
                      <a:pt x="893" y="1072"/>
                      <a:pt x="703" y="1072"/>
                    </a:cubicBezTo>
                    <a:cubicBezTo>
                      <a:pt x="488" y="1072"/>
                      <a:pt x="333" y="905"/>
                      <a:pt x="333" y="703"/>
                    </a:cubicBezTo>
                    <a:cubicBezTo>
                      <a:pt x="333" y="488"/>
                      <a:pt x="488" y="322"/>
                      <a:pt x="703" y="322"/>
                    </a:cubicBezTo>
                    <a:close/>
                    <a:moveTo>
                      <a:pt x="703" y="0"/>
                    </a:moveTo>
                    <a:cubicBezTo>
                      <a:pt x="310" y="0"/>
                      <a:pt x="0" y="310"/>
                      <a:pt x="0" y="703"/>
                    </a:cubicBezTo>
                    <a:cubicBezTo>
                      <a:pt x="0" y="1084"/>
                      <a:pt x="310" y="1393"/>
                      <a:pt x="703" y="1393"/>
                    </a:cubicBezTo>
                    <a:cubicBezTo>
                      <a:pt x="1084" y="1393"/>
                      <a:pt x="1405" y="1084"/>
                      <a:pt x="1405" y="703"/>
                    </a:cubicBezTo>
                    <a:cubicBezTo>
                      <a:pt x="1405" y="310"/>
                      <a:pt x="1084" y="0"/>
                      <a:pt x="70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7"/>
              <p:cNvSpPr/>
              <p:nvPr/>
            </p:nvSpPr>
            <p:spPr>
              <a:xfrm>
                <a:off x="8119811" y="1969392"/>
                <a:ext cx="78455" cy="78487"/>
              </a:xfrm>
              <a:custGeom>
                <a:rect b="b" l="l" r="r" t="t"/>
                <a:pathLst>
                  <a:path extrusionOk="0" h="2466" w="2465">
                    <a:moveTo>
                      <a:pt x="1227" y="346"/>
                    </a:moveTo>
                    <a:cubicBezTo>
                      <a:pt x="1727" y="346"/>
                      <a:pt x="2120" y="739"/>
                      <a:pt x="2120" y="1239"/>
                    </a:cubicBezTo>
                    <a:cubicBezTo>
                      <a:pt x="2120" y="1727"/>
                      <a:pt x="1727" y="2132"/>
                      <a:pt x="1227" y="2132"/>
                    </a:cubicBezTo>
                    <a:cubicBezTo>
                      <a:pt x="739" y="2132"/>
                      <a:pt x="334" y="1727"/>
                      <a:pt x="334" y="1239"/>
                    </a:cubicBezTo>
                    <a:cubicBezTo>
                      <a:pt x="334" y="739"/>
                      <a:pt x="739" y="346"/>
                      <a:pt x="1227" y="346"/>
                    </a:cubicBezTo>
                    <a:close/>
                    <a:moveTo>
                      <a:pt x="1227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17"/>
                      <a:pt x="548" y="2465"/>
                      <a:pt x="1227" y="2465"/>
                    </a:cubicBezTo>
                    <a:cubicBezTo>
                      <a:pt x="1917" y="2465"/>
                      <a:pt x="2465" y="1917"/>
                      <a:pt x="2465" y="1239"/>
                    </a:cubicBezTo>
                    <a:cubicBezTo>
                      <a:pt x="2465" y="548"/>
                      <a:pt x="1905" y="1"/>
                      <a:pt x="12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67"/>
              <p:cNvSpPr/>
              <p:nvPr/>
            </p:nvSpPr>
            <p:spPr>
              <a:xfrm>
                <a:off x="8012202" y="2189575"/>
                <a:ext cx="134917" cy="89690"/>
              </a:xfrm>
              <a:custGeom>
                <a:rect b="b" l="l" r="r" t="t"/>
                <a:pathLst>
                  <a:path extrusionOk="0" h="2818" w="4239">
                    <a:moveTo>
                      <a:pt x="2107" y="0"/>
                    </a:moveTo>
                    <a:cubicBezTo>
                      <a:pt x="2024" y="0"/>
                      <a:pt x="1953" y="71"/>
                      <a:pt x="1953" y="167"/>
                    </a:cubicBezTo>
                    <a:lnTo>
                      <a:pt x="1953" y="1417"/>
                    </a:lnTo>
                    <a:lnTo>
                      <a:pt x="1072" y="1417"/>
                    </a:lnTo>
                    <a:cubicBezTo>
                      <a:pt x="822" y="1417"/>
                      <a:pt x="583" y="1560"/>
                      <a:pt x="464" y="1786"/>
                    </a:cubicBezTo>
                    <a:lnTo>
                      <a:pt x="48" y="2560"/>
                    </a:lnTo>
                    <a:cubicBezTo>
                      <a:pt x="0" y="2631"/>
                      <a:pt x="24" y="2738"/>
                      <a:pt x="119" y="2786"/>
                    </a:cubicBezTo>
                    <a:cubicBezTo>
                      <a:pt x="143" y="2798"/>
                      <a:pt x="167" y="2798"/>
                      <a:pt x="191" y="2798"/>
                    </a:cubicBezTo>
                    <a:cubicBezTo>
                      <a:pt x="250" y="2798"/>
                      <a:pt x="310" y="2774"/>
                      <a:pt x="345" y="2715"/>
                    </a:cubicBezTo>
                    <a:lnTo>
                      <a:pt x="762" y="1941"/>
                    </a:lnTo>
                    <a:cubicBezTo>
                      <a:pt x="822" y="1822"/>
                      <a:pt x="953" y="1738"/>
                      <a:pt x="1083" y="1738"/>
                    </a:cubicBezTo>
                    <a:lnTo>
                      <a:pt x="3167" y="1738"/>
                    </a:lnTo>
                    <a:cubicBezTo>
                      <a:pt x="3298" y="1738"/>
                      <a:pt x="3417" y="1822"/>
                      <a:pt x="3500" y="1941"/>
                    </a:cubicBezTo>
                    <a:lnTo>
                      <a:pt x="3917" y="2727"/>
                    </a:lnTo>
                    <a:cubicBezTo>
                      <a:pt x="3943" y="2778"/>
                      <a:pt x="4006" y="2817"/>
                      <a:pt x="4066" y="2817"/>
                    </a:cubicBezTo>
                    <a:cubicBezTo>
                      <a:pt x="4089" y="2817"/>
                      <a:pt x="4112" y="2811"/>
                      <a:pt x="4131" y="2798"/>
                    </a:cubicBezTo>
                    <a:cubicBezTo>
                      <a:pt x="4215" y="2774"/>
                      <a:pt x="4239" y="2667"/>
                      <a:pt x="4191" y="2572"/>
                    </a:cubicBezTo>
                    <a:lnTo>
                      <a:pt x="3774" y="1786"/>
                    </a:lnTo>
                    <a:cubicBezTo>
                      <a:pt x="3655" y="1560"/>
                      <a:pt x="3417" y="1417"/>
                      <a:pt x="3155" y="1417"/>
                    </a:cubicBezTo>
                    <a:lnTo>
                      <a:pt x="2274" y="1417"/>
                    </a:lnTo>
                    <a:lnTo>
                      <a:pt x="2274" y="167"/>
                    </a:lnTo>
                    <a:cubicBezTo>
                      <a:pt x="2274" y="71"/>
                      <a:pt x="2203" y="0"/>
                      <a:pt x="21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7"/>
              <p:cNvSpPr/>
              <p:nvPr/>
            </p:nvSpPr>
            <p:spPr>
              <a:xfrm>
                <a:off x="8099346" y="2059973"/>
                <a:ext cx="119385" cy="56016"/>
              </a:xfrm>
              <a:custGeom>
                <a:rect b="b" l="l" r="r" t="t"/>
                <a:pathLst>
                  <a:path extrusionOk="0" h="1760" w="3751">
                    <a:moveTo>
                      <a:pt x="1870" y="0"/>
                    </a:moveTo>
                    <a:cubicBezTo>
                      <a:pt x="1786" y="0"/>
                      <a:pt x="1715" y="72"/>
                      <a:pt x="1715" y="155"/>
                    </a:cubicBezTo>
                    <a:lnTo>
                      <a:pt x="1715" y="714"/>
                    </a:lnTo>
                    <a:lnTo>
                      <a:pt x="774" y="714"/>
                    </a:lnTo>
                    <a:cubicBezTo>
                      <a:pt x="584" y="714"/>
                      <a:pt x="405" y="810"/>
                      <a:pt x="310" y="988"/>
                    </a:cubicBezTo>
                    <a:lnTo>
                      <a:pt x="48" y="1512"/>
                    </a:lnTo>
                    <a:cubicBezTo>
                      <a:pt x="0" y="1584"/>
                      <a:pt x="24" y="1691"/>
                      <a:pt x="120" y="1738"/>
                    </a:cubicBezTo>
                    <a:cubicBezTo>
                      <a:pt x="141" y="1753"/>
                      <a:pt x="167" y="1760"/>
                      <a:pt x="192" y="1760"/>
                    </a:cubicBezTo>
                    <a:cubicBezTo>
                      <a:pt x="251" y="1760"/>
                      <a:pt x="313" y="1725"/>
                      <a:pt x="346" y="1667"/>
                    </a:cubicBezTo>
                    <a:lnTo>
                      <a:pt x="608" y="1143"/>
                    </a:lnTo>
                    <a:cubicBezTo>
                      <a:pt x="643" y="1084"/>
                      <a:pt x="715" y="1036"/>
                      <a:pt x="774" y="1036"/>
                    </a:cubicBezTo>
                    <a:lnTo>
                      <a:pt x="2977" y="1036"/>
                    </a:lnTo>
                    <a:cubicBezTo>
                      <a:pt x="3048" y="1036"/>
                      <a:pt x="3108" y="1084"/>
                      <a:pt x="3144" y="1143"/>
                    </a:cubicBezTo>
                    <a:lnTo>
                      <a:pt x="3406" y="1667"/>
                    </a:lnTo>
                    <a:cubicBezTo>
                      <a:pt x="3441" y="1727"/>
                      <a:pt x="3501" y="1750"/>
                      <a:pt x="3560" y="1750"/>
                    </a:cubicBezTo>
                    <a:cubicBezTo>
                      <a:pt x="3584" y="1750"/>
                      <a:pt x="3620" y="1750"/>
                      <a:pt x="3632" y="1738"/>
                    </a:cubicBezTo>
                    <a:cubicBezTo>
                      <a:pt x="3715" y="1691"/>
                      <a:pt x="3751" y="1584"/>
                      <a:pt x="3703" y="1512"/>
                    </a:cubicBezTo>
                    <a:lnTo>
                      <a:pt x="3441" y="988"/>
                    </a:lnTo>
                    <a:cubicBezTo>
                      <a:pt x="3346" y="810"/>
                      <a:pt x="3168" y="714"/>
                      <a:pt x="2977" y="714"/>
                    </a:cubicBezTo>
                    <a:lnTo>
                      <a:pt x="2036" y="714"/>
                    </a:lnTo>
                    <a:lnTo>
                      <a:pt x="2036" y="155"/>
                    </a:lnTo>
                    <a:cubicBezTo>
                      <a:pt x="2036" y="72"/>
                      <a:pt x="1965" y="0"/>
                      <a:pt x="18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67"/>
              <p:cNvSpPr/>
              <p:nvPr/>
            </p:nvSpPr>
            <p:spPr>
              <a:xfrm>
                <a:off x="8170194" y="2189925"/>
                <a:ext cx="135331" cy="89849"/>
              </a:xfrm>
              <a:custGeom>
                <a:rect b="b" l="l" r="r" t="t"/>
                <a:pathLst>
                  <a:path extrusionOk="0" h="2823" w="4252">
                    <a:moveTo>
                      <a:pt x="2132" y="1"/>
                    </a:moveTo>
                    <a:cubicBezTo>
                      <a:pt x="2049" y="1"/>
                      <a:pt x="1965" y="84"/>
                      <a:pt x="1965" y="168"/>
                    </a:cubicBezTo>
                    <a:lnTo>
                      <a:pt x="1965" y="1418"/>
                    </a:lnTo>
                    <a:lnTo>
                      <a:pt x="1096" y="1418"/>
                    </a:lnTo>
                    <a:cubicBezTo>
                      <a:pt x="834" y="1418"/>
                      <a:pt x="596" y="1573"/>
                      <a:pt x="465" y="1787"/>
                    </a:cubicBezTo>
                    <a:lnTo>
                      <a:pt x="49" y="2585"/>
                    </a:lnTo>
                    <a:cubicBezTo>
                      <a:pt x="1" y="2656"/>
                      <a:pt x="37" y="2763"/>
                      <a:pt x="120" y="2799"/>
                    </a:cubicBezTo>
                    <a:cubicBezTo>
                      <a:pt x="148" y="2815"/>
                      <a:pt x="177" y="2823"/>
                      <a:pt x="205" y="2823"/>
                    </a:cubicBezTo>
                    <a:cubicBezTo>
                      <a:pt x="262" y="2823"/>
                      <a:pt x="314" y="2791"/>
                      <a:pt x="346" y="2727"/>
                    </a:cubicBezTo>
                    <a:lnTo>
                      <a:pt x="763" y="1942"/>
                    </a:lnTo>
                    <a:cubicBezTo>
                      <a:pt x="822" y="1823"/>
                      <a:pt x="953" y="1751"/>
                      <a:pt x="1096" y="1751"/>
                    </a:cubicBezTo>
                    <a:lnTo>
                      <a:pt x="3180" y="1751"/>
                    </a:lnTo>
                    <a:cubicBezTo>
                      <a:pt x="3311" y="1751"/>
                      <a:pt x="3430" y="1823"/>
                      <a:pt x="3501" y="1942"/>
                    </a:cubicBezTo>
                    <a:lnTo>
                      <a:pt x="3918" y="2716"/>
                    </a:lnTo>
                    <a:cubicBezTo>
                      <a:pt x="3954" y="2775"/>
                      <a:pt x="4013" y="2799"/>
                      <a:pt x="4073" y="2799"/>
                    </a:cubicBezTo>
                    <a:cubicBezTo>
                      <a:pt x="4097" y="2799"/>
                      <a:pt x="4132" y="2799"/>
                      <a:pt x="4144" y="2787"/>
                    </a:cubicBezTo>
                    <a:cubicBezTo>
                      <a:pt x="4216" y="2763"/>
                      <a:pt x="4251" y="2656"/>
                      <a:pt x="4204" y="2561"/>
                    </a:cubicBezTo>
                    <a:lnTo>
                      <a:pt x="3787" y="1787"/>
                    </a:lnTo>
                    <a:cubicBezTo>
                      <a:pt x="3668" y="1573"/>
                      <a:pt x="3430" y="1418"/>
                      <a:pt x="3180" y="1418"/>
                    </a:cubicBezTo>
                    <a:lnTo>
                      <a:pt x="2299" y="1418"/>
                    </a:lnTo>
                    <a:lnTo>
                      <a:pt x="2299" y="168"/>
                    </a:lnTo>
                    <a:cubicBezTo>
                      <a:pt x="2299" y="84"/>
                      <a:pt x="2227" y="1"/>
                      <a:pt x="21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3" name="Google Shape;753;p67"/>
            <p:cNvSpPr txBox="1"/>
            <p:nvPr/>
          </p:nvSpPr>
          <p:spPr>
            <a:xfrm>
              <a:off x="2401650" y="2556750"/>
              <a:ext cx="2306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highlight>
                  <a:srgbClr val="FFCEAA"/>
                </a:highlight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d sample of a modern Analytics solution working both in cloud (Azure, AWS, GCP, Cloudera, your own...) or on-premise&#10;&#10;It includes best open source and leading technologies for data pipelines, batch, real-time, machine learning and analytics algorithms, and big data support for end user analysis" id="758" name="Google Shape;758;p68" title="How a Modern Data Architecture works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00" y="120400"/>
            <a:ext cx="8070475" cy="4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00" y="134100"/>
            <a:ext cx="6824475" cy="47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9"/>
          <p:cNvSpPr txBox="1"/>
          <p:nvPr/>
        </p:nvSpPr>
        <p:spPr>
          <a:xfrm>
            <a:off x="227550" y="4673475"/>
            <a:ext cx="86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https://medium.com/vertexventures/trends-in-the-modern-data-stack-looking-ahead-c4ff8b08f0f1[1]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/>
          <p:nvPr/>
        </p:nvSpPr>
        <p:spPr>
          <a:xfrm>
            <a:off x="5549425" y="6596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2187525" y="278517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>
            <a:off x="2187525" y="6596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>
            <p:ph type="ctrTitle"/>
          </p:nvPr>
        </p:nvSpPr>
        <p:spPr>
          <a:xfrm>
            <a:off x="2335000" y="127662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</a:t>
            </a:r>
            <a:br>
              <a:rPr lang="es"/>
            </a:br>
            <a:r>
              <a:rPr lang="es"/>
              <a:t>Introducción</a:t>
            </a:r>
            <a:endParaRPr/>
          </a:p>
        </p:txBody>
      </p:sp>
      <p:sp>
        <p:nvSpPr>
          <p:cNvPr id="288" name="Google Shape;288;p43"/>
          <p:cNvSpPr txBox="1"/>
          <p:nvPr>
            <p:ph idx="1" type="subTitle"/>
          </p:nvPr>
        </p:nvSpPr>
        <p:spPr>
          <a:xfrm>
            <a:off x="2335000" y="145620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La clase anterior/esta clase</a:t>
            </a:r>
            <a:endParaRPr sz="2000"/>
          </a:p>
        </p:txBody>
      </p:sp>
      <p:sp>
        <p:nvSpPr>
          <p:cNvPr id="289" name="Google Shape;289;p43"/>
          <p:cNvSpPr txBox="1"/>
          <p:nvPr>
            <p:ph idx="2" type="ctrTitle"/>
          </p:nvPr>
        </p:nvSpPr>
        <p:spPr>
          <a:xfrm>
            <a:off x="5489775" y="1235975"/>
            <a:ext cx="39738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/>
              <a:t>Ciencias de Datos</a:t>
            </a:r>
            <a:endParaRPr/>
          </a:p>
        </p:txBody>
      </p:sp>
      <p:sp>
        <p:nvSpPr>
          <p:cNvPr id="290" name="Google Shape;290;p43"/>
          <p:cNvSpPr txBox="1"/>
          <p:nvPr>
            <p:ph idx="5" type="subTitle"/>
          </p:nvPr>
        </p:nvSpPr>
        <p:spPr>
          <a:xfrm>
            <a:off x="5635525" y="145620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/>
              <a:t>El proceso</a:t>
            </a:r>
            <a:endParaRPr sz="2000"/>
          </a:p>
        </p:txBody>
      </p:sp>
      <p:sp>
        <p:nvSpPr>
          <p:cNvPr id="291" name="Google Shape;291;p43"/>
          <p:cNvSpPr txBox="1"/>
          <p:nvPr>
            <p:ph idx="3" type="ctrTitle"/>
          </p:nvPr>
        </p:nvSpPr>
        <p:spPr>
          <a:xfrm>
            <a:off x="2242375" y="3366375"/>
            <a:ext cx="31467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br>
              <a:rPr lang="es"/>
            </a:br>
            <a:endParaRPr/>
          </a:p>
        </p:txBody>
      </p:sp>
      <p:sp>
        <p:nvSpPr>
          <p:cNvPr id="292" name="Google Shape;292;p43"/>
          <p:cNvSpPr txBox="1"/>
          <p:nvPr>
            <p:ph idx="6" type="subTitle"/>
          </p:nvPr>
        </p:nvSpPr>
        <p:spPr>
          <a:xfrm>
            <a:off x="2335550" y="3545950"/>
            <a:ext cx="2916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Una mirada global a la Gestión Estratégica de TI para la Ciencia de Datos</a:t>
            </a:r>
            <a:endParaRPr sz="2000"/>
          </a:p>
        </p:txBody>
      </p:sp>
      <p:grpSp>
        <p:nvGrpSpPr>
          <p:cNvPr id="293" name="Google Shape;293;p43"/>
          <p:cNvGrpSpPr/>
          <p:nvPr/>
        </p:nvGrpSpPr>
        <p:grpSpPr>
          <a:xfrm>
            <a:off x="31045" y="1581441"/>
            <a:ext cx="2916874" cy="3194635"/>
            <a:chOff x="755786" y="982893"/>
            <a:chExt cx="3845075" cy="3725957"/>
          </a:xfrm>
        </p:grpSpPr>
        <p:grpSp>
          <p:nvGrpSpPr>
            <p:cNvPr id="294" name="Google Shape;294;p43"/>
            <p:cNvGrpSpPr/>
            <p:nvPr/>
          </p:nvGrpSpPr>
          <p:grpSpPr>
            <a:xfrm>
              <a:off x="1113128" y="982893"/>
              <a:ext cx="1513195" cy="3269877"/>
              <a:chOff x="1258682" y="982898"/>
              <a:chExt cx="1367674" cy="3269877"/>
            </a:xfrm>
          </p:grpSpPr>
          <p:sp>
            <p:nvSpPr>
              <p:cNvPr id="295" name="Google Shape;295;p43"/>
              <p:cNvSpPr/>
              <p:nvPr/>
            </p:nvSpPr>
            <p:spPr>
              <a:xfrm>
                <a:off x="1304856" y="1230875"/>
                <a:ext cx="1321500" cy="3021900"/>
              </a:xfrm>
              <a:prstGeom prst="roundRect">
                <a:avLst>
                  <a:gd fmla="val 4313" name="adj"/>
                </a:avLst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3"/>
              <p:cNvSpPr/>
              <p:nvPr/>
            </p:nvSpPr>
            <p:spPr>
              <a:xfrm>
                <a:off x="1258682" y="982898"/>
                <a:ext cx="1285763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43"/>
            <p:cNvGrpSpPr/>
            <p:nvPr/>
          </p:nvGrpSpPr>
          <p:grpSpPr>
            <a:xfrm>
              <a:off x="755786" y="4404477"/>
              <a:ext cx="3845075" cy="143384"/>
              <a:chOff x="755786" y="4404477"/>
              <a:chExt cx="3845075" cy="143384"/>
            </a:xfrm>
          </p:grpSpPr>
          <p:sp>
            <p:nvSpPr>
              <p:cNvPr id="298" name="Google Shape;298;p43"/>
              <p:cNvSpPr/>
              <p:nvPr/>
            </p:nvSpPr>
            <p:spPr>
              <a:xfrm flipH="1" rot="10800000">
                <a:off x="839150" y="4404477"/>
                <a:ext cx="3761711" cy="14992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3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3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3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3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" name="Google Shape;303;p43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304" name="Google Shape;304;p43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3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3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3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3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3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3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3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3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3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3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3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3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3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3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3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3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3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3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3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3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3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43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43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43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43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3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3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43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3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43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43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43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43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3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43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43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43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3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43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5738200" y="272420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4</a:t>
            </a:r>
            <a:endParaRPr sz="2400">
              <a:solidFill>
                <a:schemeClr val="accent3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2" name="Google Shape;362;p43"/>
          <p:cNvSpPr txBox="1"/>
          <p:nvPr>
            <p:ph idx="2" type="ctrTitle"/>
          </p:nvPr>
        </p:nvSpPr>
        <p:spPr>
          <a:xfrm>
            <a:off x="5824300" y="3681525"/>
            <a:ext cx="34470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Arquitectura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 txBox="1"/>
          <p:nvPr>
            <p:ph idx="5" type="subTitle"/>
          </p:nvPr>
        </p:nvSpPr>
        <p:spPr>
          <a:xfrm>
            <a:off x="5824300" y="3520750"/>
            <a:ext cx="2777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Conceptos, tecnologías y herramientas</a:t>
            </a:r>
            <a:endParaRPr sz="2000"/>
          </a:p>
        </p:txBody>
      </p:sp>
      <p:sp>
        <p:nvSpPr>
          <p:cNvPr id="364" name="Google Shape;364;p43"/>
          <p:cNvSpPr txBox="1"/>
          <p:nvPr>
            <p:ph type="ctrTitle"/>
          </p:nvPr>
        </p:nvSpPr>
        <p:spPr>
          <a:xfrm>
            <a:off x="2357275" y="3366375"/>
            <a:ext cx="2916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Invitado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0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ARQUITECTURA</a:t>
            </a:r>
            <a:endParaRPr/>
          </a:p>
        </p:txBody>
      </p:sp>
      <p:sp>
        <p:nvSpPr>
          <p:cNvPr id="770" name="Google Shape;770;p70"/>
          <p:cNvSpPr txBox="1"/>
          <p:nvPr>
            <p:ph idx="4294967295" type="body"/>
          </p:nvPr>
        </p:nvSpPr>
        <p:spPr>
          <a:xfrm>
            <a:off x="311700" y="1265300"/>
            <a:ext cx="81171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de procesamiento por Lotes (Batch Processing)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de procesamiento en Tiempo Real (Real-Time Processing)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Lambda 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Kappa</a:t>
            </a:r>
            <a:endParaRPr sz="2000">
              <a:solidFill>
                <a:srgbClr val="695D4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Anaheim"/>
              <a:buChar char="●"/>
            </a:pPr>
            <a:r>
              <a:rPr lang="es" sz="2000">
                <a:solidFill>
                  <a:srgbClr val="695D46"/>
                </a:solidFill>
              </a:rPr>
              <a:t>Arquitectura Delta ¿? </a:t>
            </a:r>
            <a:r>
              <a:rPr lang="es" sz="2000" u="sng">
                <a:solidFill>
                  <a:schemeClr val="hlink"/>
                </a:solidFill>
                <a:hlinkClick r:id="rId3"/>
              </a:rPr>
              <a:t>Nuevas</a:t>
            </a:r>
            <a:r>
              <a:rPr lang="es" sz="2000">
                <a:solidFill>
                  <a:srgbClr val="695D46"/>
                </a:solidFill>
              </a:rPr>
              <a:t>?</a:t>
            </a:r>
            <a:endParaRPr sz="20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</p:txBody>
      </p:sp>
      <p:sp>
        <p:nvSpPr>
          <p:cNvPr id="771" name="Google Shape;771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1"/>
          <p:cNvSpPr txBox="1"/>
          <p:nvPr>
            <p:ph idx="4294967295" type="title"/>
          </p:nvPr>
        </p:nvSpPr>
        <p:spPr>
          <a:xfrm>
            <a:off x="831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Arquitectura de Procesamiento por Lotes (Batch Processing)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777" name="Google Shape;777;p71"/>
          <p:cNvSpPr txBox="1"/>
          <p:nvPr>
            <p:ph idx="4294967295" type="body"/>
          </p:nvPr>
        </p:nvSpPr>
        <p:spPr>
          <a:xfrm>
            <a:off x="311700" y="1265300"/>
            <a:ext cx="81171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Char char="●"/>
            </a:pPr>
            <a:r>
              <a:rPr lang="es" sz="2100"/>
              <a:t>Esta arquitectura es utilizada para procesar grandes cantidades de datos en lotes, lo que implica que los datos son procesados en bloques y no en tiempo real. </a:t>
            </a:r>
            <a:endParaRPr sz="21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2200"/>
              <a:buFont typeface="Open Sans"/>
              <a:buChar char="●"/>
            </a:pPr>
            <a:r>
              <a:rPr lang="es" sz="2100"/>
              <a:t>La arquitectura se compone de tres capas: </a:t>
            </a:r>
            <a:r>
              <a:rPr lang="es" sz="2100">
                <a:solidFill>
                  <a:schemeClr val="accent5"/>
                </a:solidFill>
              </a:rPr>
              <a:t>la capa de datos</a:t>
            </a:r>
            <a:r>
              <a:rPr lang="es" sz="2100"/>
              <a:t>,</a:t>
            </a:r>
            <a:r>
              <a:rPr lang="es" sz="2100">
                <a:solidFill>
                  <a:schemeClr val="lt2"/>
                </a:solidFill>
              </a:rPr>
              <a:t> la capa de procesamiento</a:t>
            </a:r>
            <a:r>
              <a:rPr lang="es" sz="2100"/>
              <a:t> y </a:t>
            </a:r>
            <a:r>
              <a:rPr lang="es" sz="2100">
                <a:solidFill>
                  <a:schemeClr val="accent2"/>
                </a:solidFill>
              </a:rPr>
              <a:t>la capa de presentación</a:t>
            </a:r>
            <a:r>
              <a:rPr lang="es" sz="2100"/>
              <a:t>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</p:txBody>
      </p:sp>
      <p:sp>
        <p:nvSpPr>
          <p:cNvPr id="778" name="Google Shape;778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2"/>
          <p:cNvSpPr txBox="1"/>
          <p:nvPr>
            <p:ph idx="4294967295" type="title"/>
          </p:nvPr>
        </p:nvSpPr>
        <p:spPr>
          <a:xfrm>
            <a:off x="831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Arquitectura de Procesamiento por Lotes (Batch Processing)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784" name="Google Shape;78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5" name="Google Shape;785;p72"/>
          <p:cNvSpPr/>
          <p:nvPr/>
        </p:nvSpPr>
        <p:spPr>
          <a:xfrm>
            <a:off x="2415274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786" name="Google Shape;786;p72"/>
          <p:cNvGrpSpPr/>
          <p:nvPr/>
        </p:nvGrpSpPr>
        <p:grpSpPr>
          <a:xfrm>
            <a:off x="315071" y="1665077"/>
            <a:ext cx="2313266" cy="1897977"/>
            <a:chOff x="571536" y="1957150"/>
            <a:chExt cx="1755000" cy="1897977"/>
          </a:xfrm>
        </p:grpSpPr>
        <p:sp>
          <p:nvSpPr>
            <p:cNvPr id="787" name="Google Shape;787;p72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88" name="Google Shape;788;p72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89" name="Google Shape;789;p72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Capa de datos</a:t>
              </a:r>
              <a:endParaRPr b="1" sz="11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90" name="Google Shape;790;p72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almacenar los datos en un sistema de almacenamiento, como una base de datos o un sistema de archivos distribuidos. Los datos pueden ser de diferentes fuentes, como bases de datos transaccionales, sistemas de archivos, dispositivos de IoT, entre otros.</a:t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91" name="Google Shape;791;p72"/>
          <p:cNvGrpSpPr/>
          <p:nvPr/>
        </p:nvGrpSpPr>
        <p:grpSpPr>
          <a:xfrm>
            <a:off x="3215175" y="1665077"/>
            <a:ext cx="2612606" cy="1897973"/>
            <a:chOff x="2656130" y="1957150"/>
            <a:chExt cx="1982100" cy="1897973"/>
          </a:xfrm>
        </p:grpSpPr>
        <p:sp>
          <p:nvSpPr>
            <p:cNvPr id="792" name="Google Shape;792;p72"/>
            <p:cNvSpPr/>
            <p:nvPr/>
          </p:nvSpPr>
          <p:spPr>
            <a:xfrm>
              <a:off x="3314633" y="1957150"/>
              <a:ext cx="594300" cy="594300"/>
            </a:xfrm>
            <a:prstGeom prst="ellipse">
              <a:avLst/>
            </a:prstGeom>
            <a:solidFill>
              <a:srgbClr val="FCE5CD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93" name="Google Shape;793;p72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A72A1E"/>
                  </a:solidFill>
                  <a:latin typeface="Anaheim"/>
                  <a:ea typeface="Anaheim"/>
                  <a:cs typeface="Anaheim"/>
                  <a:sym typeface="Anaheim"/>
                </a:rPr>
                <a:t>Capa de procesamiento</a:t>
              </a:r>
              <a:endParaRPr b="1" sz="11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94" name="Google Shape;794;p72"/>
            <p:cNvSpPr txBox="1"/>
            <p:nvPr/>
          </p:nvSpPr>
          <p:spPr>
            <a:xfrm>
              <a:off x="2656130" y="3117723"/>
              <a:ext cx="1982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A72A1E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procesar los datos en bloques o lotes. En esta capa, se utilizan tecnologías de procesamiento de datos como Apache Hadoop, Apache Spark, Apache Hive, entre otros, para procesar los datos y extraer información valiosa. En este proceso, los datos se dividen en lotes y se ejecutan en paralelo, lo que permite procesar grandes cantidades de datos de manera eficiente.</a:t>
              </a:r>
              <a:endParaRPr sz="10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95" name="Google Shape;795;p72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796" name="Google Shape;796;p72"/>
          <p:cNvGrpSpPr/>
          <p:nvPr/>
        </p:nvGrpSpPr>
        <p:grpSpPr>
          <a:xfrm>
            <a:off x="6185329" y="1665077"/>
            <a:ext cx="2252772" cy="1897975"/>
            <a:chOff x="4781408" y="1957150"/>
            <a:chExt cx="1709106" cy="1897975"/>
          </a:xfrm>
        </p:grpSpPr>
        <p:sp>
          <p:nvSpPr>
            <p:cNvPr id="797" name="Google Shape;797;p72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solidFill>
              <a:srgbClr val="B6D7A8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98" name="Google Shape;798;p72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Capa de Presentación</a:t>
              </a:r>
              <a:endParaRPr b="1" sz="11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799" name="Google Shape;799;p72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proporcionar los resultados del procesamiento de los datos a los usuarios finales. Los resultados pueden ser presentados a través de informes, cuadros de mando, gráficos y otras herramientas de visualización de datos.</a:t>
              </a:r>
              <a:endParaRPr sz="10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00" name="Google Shape;800;p72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01" name="Google Shape;801;p72"/>
          <p:cNvSpPr/>
          <p:nvPr/>
        </p:nvSpPr>
        <p:spPr>
          <a:xfrm>
            <a:off x="5751999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3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general</a:t>
            </a:r>
            <a:endParaRPr/>
          </a:p>
        </p:txBody>
      </p:sp>
      <p:sp>
        <p:nvSpPr>
          <p:cNvPr id="807" name="Google Shape;80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08" name="Google Shape;8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25" y="1743075"/>
            <a:ext cx="51625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3"/>
          <p:cNvSpPr txBox="1"/>
          <p:nvPr/>
        </p:nvSpPr>
        <p:spPr>
          <a:xfrm>
            <a:off x="0" y="4569025"/>
            <a:ext cx="88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https://blogs.deusto.es/bigdata/paradigma-batch-para-sistemas-big-data-i/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4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azure</a:t>
            </a:r>
            <a:endParaRPr/>
          </a:p>
        </p:txBody>
      </p:sp>
      <p:sp>
        <p:nvSpPr>
          <p:cNvPr id="815" name="Google Shape;81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16" name="Google Shape;8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75" y="1202050"/>
            <a:ext cx="8554651" cy="34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4"/>
          <p:cNvSpPr txBox="1"/>
          <p:nvPr/>
        </p:nvSpPr>
        <p:spPr>
          <a:xfrm>
            <a:off x="77425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https://learn.microsoft.com/en-us/azure/architecture/data-guide/big-data/batch-processing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5"/>
          <p:cNvSpPr txBox="1"/>
          <p:nvPr>
            <p:ph idx="4294967295"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aws</a:t>
            </a:r>
            <a:endParaRPr/>
          </a:p>
        </p:txBody>
      </p:sp>
      <p:sp>
        <p:nvSpPr>
          <p:cNvPr id="823" name="Google Shape;82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24" name="Google Shape;8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0" y="1371999"/>
            <a:ext cx="8219800" cy="34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/>
          <p:nvPr>
            <p:ph type="ctrTitle"/>
          </p:nvPr>
        </p:nvSpPr>
        <p:spPr>
          <a:xfrm>
            <a:off x="184474" y="381100"/>
            <a:ext cx="7431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Arquitectura de procesamiento en Tiempo Real (Real-Time Processing)</a:t>
            </a:r>
            <a:endParaRPr sz="2000"/>
          </a:p>
        </p:txBody>
      </p:sp>
      <p:sp>
        <p:nvSpPr>
          <p:cNvPr id="830" name="Google Shape;83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1" name="Google Shape;831;p76"/>
          <p:cNvSpPr txBox="1"/>
          <p:nvPr>
            <p:ph idx="4294967295" type="body"/>
          </p:nvPr>
        </p:nvSpPr>
        <p:spPr>
          <a:xfrm>
            <a:off x="311700" y="1265300"/>
            <a:ext cx="81171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/>
              <a:t>Esta arquitectura es utilizada para procesar datos en tiempo real. 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Char char="●"/>
            </a:pPr>
            <a:r>
              <a:rPr lang="es"/>
              <a:t>Esta arquitectura es ideal para proyectos que requieren respuestas rápidas a las consultas.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7" name="Google Shape;837;p77"/>
          <p:cNvSpPr/>
          <p:nvPr/>
        </p:nvSpPr>
        <p:spPr>
          <a:xfrm>
            <a:off x="2415274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838" name="Google Shape;838;p77"/>
          <p:cNvGrpSpPr/>
          <p:nvPr/>
        </p:nvGrpSpPr>
        <p:grpSpPr>
          <a:xfrm>
            <a:off x="315075" y="1665077"/>
            <a:ext cx="2313266" cy="3058666"/>
            <a:chOff x="571538" y="1957150"/>
            <a:chExt cx="1755000" cy="3058666"/>
          </a:xfrm>
        </p:grpSpPr>
        <p:sp>
          <p:nvSpPr>
            <p:cNvPr id="839" name="Google Shape;839;p7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chemeClr val="dk1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0" name="Google Shape;840;p7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1" name="Google Shape;841;p7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Capa de adquisición de datos</a:t>
              </a:r>
              <a:endParaRPr b="1" sz="11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2" name="Google Shape;842;p77"/>
            <p:cNvSpPr txBox="1"/>
            <p:nvPr/>
          </p:nvSpPr>
          <p:spPr>
            <a:xfrm>
              <a:off x="571538" y="3117716"/>
              <a:ext cx="1755000" cy="18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recopilar los datos desde múltiples fuentes en tiempo real. Puede incluir: sensores, dispositivos IoT, sistemas de registro de transacciones y cualquier otra fuente de datos en tiempo real. Se encarga de garantizar la calidad y la integridad de los datos adquiridos.</a:t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843" name="Google Shape;843;p77"/>
          <p:cNvGrpSpPr/>
          <p:nvPr/>
        </p:nvGrpSpPr>
        <p:grpSpPr>
          <a:xfrm>
            <a:off x="3215175" y="1665077"/>
            <a:ext cx="2612606" cy="1897973"/>
            <a:chOff x="2656130" y="1957150"/>
            <a:chExt cx="1982100" cy="1897973"/>
          </a:xfrm>
        </p:grpSpPr>
        <p:sp>
          <p:nvSpPr>
            <p:cNvPr id="844" name="Google Shape;844;p77"/>
            <p:cNvSpPr/>
            <p:nvPr/>
          </p:nvSpPr>
          <p:spPr>
            <a:xfrm>
              <a:off x="3314633" y="1957150"/>
              <a:ext cx="594300" cy="594300"/>
            </a:xfrm>
            <a:prstGeom prst="ellipse">
              <a:avLst/>
            </a:prstGeom>
            <a:solidFill>
              <a:srgbClr val="FCE5CD"/>
            </a:solidFill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5" name="Google Shape;845;p7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A72A1E"/>
                  </a:solidFill>
                  <a:latin typeface="Anaheim"/>
                  <a:ea typeface="Anaheim"/>
                  <a:cs typeface="Anaheim"/>
                  <a:sym typeface="Anaheim"/>
                </a:rPr>
                <a:t>Capa de procesamiento</a:t>
              </a:r>
              <a:endParaRPr b="1" sz="11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6" name="Google Shape;846;p77"/>
            <p:cNvSpPr txBox="1"/>
            <p:nvPr/>
          </p:nvSpPr>
          <p:spPr>
            <a:xfrm>
              <a:off x="2656130" y="3117723"/>
              <a:ext cx="1982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374151"/>
                  </a:solidFill>
                  <a:latin typeface="Anaheim"/>
                  <a:ea typeface="Anaheim"/>
                  <a:cs typeface="Anaheim"/>
                  <a:sym typeface="Anaheim"/>
                </a:rPr>
                <a:t>Procesa los datos capturados en tiempo real. Utiliza técnicas como el procesamiento: distribuido, en tiempo real, de flujos y de eventos complejos, para analizar y transformar los datos. Esta capa puede incluir herramientas como Apache Kafka, Apache Flink y Apache Storm.</a:t>
              </a:r>
              <a:endParaRPr sz="1000">
                <a:solidFill>
                  <a:srgbClr val="374151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47" name="Google Shape;847;p7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A72A1E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848" name="Google Shape;848;p77"/>
          <p:cNvGrpSpPr/>
          <p:nvPr/>
        </p:nvGrpSpPr>
        <p:grpSpPr>
          <a:xfrm>
            <a:off x="6185329" y="1665077"/>
            <a:ext cx="2252772" cy="1897975"/>
            <a:chOff x="4781408" y="1957150"/>
            <a:chExt cx="1709106" cy="1897975"/>
          </a:xfrm>
        </p:grpSpPr>
        <p:sp>
          <p:nvSpPr>
            <p:cNvPr id="849" name="Google Shape;849;p7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solidFill>
              <a:srgbClr val="DD7E6B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0" name="Google Shape;850;p7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1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Capa de almacenamiento y análisis de datos</a:t>
              </a:r>
              <a:endParaRPr b="1" sz="11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1" name="Google Shape;851;p7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1000">
                  <a:solidFill>
                    <a:srgbClr val="858585"/>
                  </a:solidFill>
                  <a:latin typeface="Anaheim"/>
                  <a:ea typeface="Anaheim"/>
                  <a:cs typeface="Anaheim"/>
                  <a:sym typeface="Anaheim"/>
                </a:rPr>
                <a:t>Responsable de recopilar los datos desde múltiples fuentes en tiempo real. Puede incluir: sensores, dispositivos IoT, sistemas de registro de transacciones y cualquier otra fuente de datos en tiempo real. Se encarga de garantizar la calidad y la integridad de los datos adquiridos.</a:t>
              </a:r>
              <a:endParaRPr sz="10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852" name="Google Shape;852;p7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900">
                <a:solidFill>
                  <a:srgbClr val="858585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853" name="Google Shape;853;p77"/>
          <p:cNvSpPr/>
          <p:nvPr/>
        </p:nvSpPr>
        <p:spPr>
          <a:xfrm>
            <a:off x="5751999" y="1956037"/>
            <a:ext cx="783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54" name="Google Shape;854;p77"/>
          <p:cNvSpPr txBox="1"/>
          <p:nvPr>
            <p:ph type="ctrTitle"/>
          </p:nvPr>
        </p:nvSpPr>
        <p:spPr>
          <a:xfrm>
            <a:off x="184474" y="381100"/>
            <a:ext cx="7431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Arquitectura de procesamiento en Tiempo Real (Real-Time Processing)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8"/>
          <p:cNvSpPr txBox="1"/>
          <p:nvPr>
            <p:ph type="ctrTitle"/>
          </p:nvPr>
        </p:nvSpPr>
        <p:spPr>
          <a:xfrm>
            <a:off x="184480" y="381100"/>
            <a:ext cx="6242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azure</a:t>
            </a:r>
            <a:endParaRPr/>
          </a:p>
        </p:txBody>
      </p:sp>
      <p:sp>
        <p:nvSpPr>
          <p:cNvPr id="860" name="Google Shape;86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61" name="Google Shape;86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2851"/>
            <a:ext cx="8747699" cy="350482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78"/>
          <p:cNvSpPr txBox="1"/>
          <p:nvPr/>
        </p:nvSpPr>
        <p:spPr>
          <a:xfrm>
            <a:off x="396300" y="4743300"/>
            <a:ext cx="87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https://learn.microsoft.com/en-us/azure/architecture/data-guide/big-data/real-time-processing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9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lambda</a:t>
            </a:r>
            <a:endParaRPr/>
          </a:p>
        </p:txBody>
      </p:sp>
      <p:sp>
        <p:nvSpPr>
          <p:cNvPr id="868" name="Google Shape;868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9" name="Google Shape;869;p79"/>
          <p:cNvSpPr txBox="1"/>
          <p:nvPr>
            <p:ph idx="1" type="subTitle"/>
          </p:nvPr>
        </p:nvSpPr>
        <p:spPr>
          <a:xfrm flipH="1">
            <a:off x="313375" y="1487250"/>
            <a:ext cx="82434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800"/>
              <a:t>Esta arquitectura combina la arquitectura </a:t>
            </a:r>
            <a:r>
              <a:rPr b="1" lang="es" sz="1800"/>
              <a:t>Batch Processing</a:t>
            </a:r>
            <a:r>
              <a:rPr lang="es" sz="1800"/>
              <a:t> y </a:t>
            </a:r>
            <a:r>
              <a:rPr b="1" lang="es" sz="1800"/>
              <a:t>Real-Time Processing</a:t>
            </a:r>
            <a:r>
              <a:rPr lang="es" sz="1800"/>
              <a:t>. 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800"/>
              <a:t>Los datos son procesados en lotes y en tiempo real simultáneamente, lo que permite obtener resultados rápidos y precisos.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800"/>
              <a:t>Los datos históricos se procesan en la capa de procesamiento por lotes, mientras que los datos en tiempo real se procesan en la capa de procesamiento en tiempo real. 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800"/>
              <a:t>La combinación de ambas capas proporciona una vista completa de los datos que puede ser utilizada para análisis, visualización y toma de decisiones en tiempo real.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70" name="Google Shape;870;p79"/>
          <p:cNvSpPr txBox="1"/>
          <p:nvPr/>
        </p:nvSpPr>
        <p:spPr>
          <a:xfrm>
            <a:off x="2792600" y="4197275"/>
            <a:ext cx="410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Introducido en 2012 por Nathan Marz con base en su artículo “</a:t>
            </a: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How to bet the CAP theorem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”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ctrTitle"/>
          </p:nvPr>
        </p:nvSpPr>
        <p:spPr>
          <a:xfrm>
            <a:off x="873150" y="1715300"/>
            <a:ext cx="2704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grpSp>
        <p:nvGrpSpPr>
          <p:cNvPr id="370" name="Google Shape;370;p44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371" name="Google Shape;371;p4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44"/>
          <p:cNvGrpSpPr/>
          <p:nvPr/>
        </p:nvGrpSpPr>
        <p:grpSpPr>
          <a:xfrm>
            <a:off x="4944850" y="677471"/>
            <a:ext cx="3030013" cy="3929999"/>
            <a:chOff x="509250" y="566571"/>
            <a:chExt cx="3030013" cy="3929999"/>
          </a:xfrm>
        </p:grpSpPr>
        <p:grpSp>
          <p:nvGrpSpPr>
            <p:cNvPr id="377" name="Google Shape;377;p44"/>
            <p:cNvGrpSpPr/>
            <p:nvPr/>
          </p:nvGrpSpPr>
          <p:grpSpPr>
            <a:xfrm>
              <a:off x="2088401" y="1444628"/>
              <a:ext cx="1000385" cy="883233"/>
              <a:chOff x="6472501" y="1326053"/>
              <a:chExt cx="1000385" cy="883233"/>
            </a:xfrm>
          </p:grpSpPr>
          <p:sp>
            <p:nvSpPr>
              <p:cNvPr id="378" name="Google Shape;378;p44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AB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44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44"/>
            <p:cNvGrpSpPr/>
            <p:nvPr/>
          </p:nvGrpSpPr>
          <p:grpSpPr>
            <a:xfrm>
              <a:off x="737571" y="2278324"/>
              <a:ext cx="519733" cy="485268"/>
              <a:chOff x="4694531" y="2250235"/>
              <a:chExt cx="1090502" cy="1018186"/>
            </a:xfrm>
          </p:grpSpPr>
          <p:sp>
            <p:nvSpPr>
              <p:cNvPr id="382" name="Google Shape;382;p4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4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4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5" name="Google Shape;385;p44"/>
            <p:cNvGrpSpPr/>
            <p:nvPr/>
          </p:nvGrpSpPr>
          <p:grpSpPr>
            <a:xfrm>
              <a:off x="1447127" y="1709640"/>
              <a:ext cx="180369" cy="168408"/>
              <a:chOff x="4694531" y="2250235"/>
              <a:chExt cx="1090502" cy="1018186"/>
            </a:xfrm>
          </p:grpSpPr>
          <p:sp>
            <p:nvSpPr>
              <p:cNvPr id="386" name="Google Shape;386;p44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4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4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9" name="Google Shape;389;p44"/>
            <p:cNvSpPr/>
            <p:nvPr/>
          </p:nvSpPr>
          <p:spPr>
            <a:xfrm>
              <a:off x="1600212" y="3864266"/>
              <a:ext cx="372943" cy="224375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3388750" y="2496459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3222671" y="107168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 rot="10800000">
              <a:off x="2768536" y="434599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 rot="10800000">
              <a:off x="889350" y="4253421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509250" y="566571"/>
              <a:ext cx="150513" cy="150579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732296" y="772838"/>
              <a:ext cx="92578" cy="92582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44"/>
          <p:cNvGrpSpPr/>
          <p:nvPr/>
        </p:nvGrpSpPr>
        <p:grpSpPr>
          <a:xfrm rot="2264335">
            <a:off x="6810081" y="1768496"/>
            <a:ext cx="450454" cy="510995"/>
            <a:chOff x="3086313" y="2877049"/>
            <a:chExt cx="320143" cy="392581"/>
          </a:xfrm>
        </p:grpSpPr>
        <p:sp>
          <p:nvSpPr>
            <p:cNvPr id="397" name="Google Shape;397;p44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2F2F2F"/>
                </a:highlight>
              </a:endParaRPr>
            </a:p>
          </p:txBody>
        </p:sp>
      </p:grpSp>
      <p:sp>
        <p:nvSpPr>
          <p:cNvPr id="409" name="Google Shape;409;p44"/>
          <p:cNvSpPr/>
          <p:nvPr/>
        </p:nvSpPr>
        <p:spPr>
          <a:xfrm>
            <a:off x="5312825" y="2531988"/>
            <a:ext cx="244919" cy="220977"/>
          </a:xfrm>
          <a:custGeom>
            <a:rect b="b" l="l" r="r" t="t"/>
            <a:pathLst>
              <a:path extrusionOk="0" h="10811" w="10812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050" y="1520600"/>
            <a:ext cx="4227850" cy="42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6" name="Google Shape;876;p80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lambda</a:t>
            </a:r>
            <a:endParaRPr/>
          </a:p>
        </p:txBody>
      </p:sp>
      <p:pic>
        <p:nvPicPr>
          <p:cNvPr id="877" name="Google Shape;8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048813"/>
            <a:ext cx="8629100" cy="37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0"/>
          <p:cNvSpPr txBox="1"/>
          <p:nvPr/>
        </p:nvSpPr>
        <p:spPr>
          <a:xfrm>
            <a:off x="159600" y="4682925"/>
            <a:ext cx="89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https://www.linkedin.com/pulse/propuesta-de-una-arquitectura-gesti%C3%B3n-grandes-datos-la-bonillo-ramos/?originalSubdomain=es</a:t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4" name="Google Shape;884;p81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arquitectura lambda</a:t>
            </a:r>
            <a:endParaRPr/>
          </a:p>
        </p:txBody>
      </p:sp>
      <p:pic>
        <p:nvPicPr>
          <p:cNvPr id="885" name="Google Shape;8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00" y="1176125"/>
            <a:ext cx="6281701" cy="36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1" name="Google Shape;891;p8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solucion google</a:t>
            </a:r>
            <a:endParaRPr/>
          </a:p>
        </p:txBody>
      </p:sp>
      <p:pic>
        <p:nvPicPr>
          <p:cNvPr id="892" name="Google Shape;8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000" y="939850"/>
            <a:ext cx="68580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8" name="Google Shape;898;p83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azure</a:t>
            </a:r>
            <a:endParaRPr/>
          </a:p>
        </p:txBody>
      </p:sp>
      <p:pic>
        <p:nvPicPr>
          <p:cNvPr id="899" name="Google Shape;89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138238"/>
            <a:ext cx="68580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83"/>
          <p:cNvSpPr txBox="1"/>
          <p:nvPr/>
        </p:nvSpPr>
        <p:spPr>
          <a:xfrm>
            <a:off x="2172825" y="4442050"/>
            <a:ext cx="861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https://medium.com/sagar-explains-azure-and-analytics-azure-series/data-processing-architecture-lambda-and-kappa-ebb54029c893</a:t>
            </a:r>
            <a:endParaRPr sz="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4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7" name="Google Shape;907;p84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aws</a:t>
            </a:r>
            <a:endParaRPr/>
          </a:p>
        </p:txBody>
      </p:sp>
      <p:pic>
        <p:nvPicPr>
          <p:cNvPr id="908" name="Google Shape;9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75" y="1002475"/>
            <a:ext cx="7837500" cy="39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5"/>
          <p:cNvSpPr txBox="1"/>
          <p:nvPr>
            <p:ph idx="1" type="subTitle"/>
          </p:nvPr>
        </p:nvSpPr>
        <p:spPr>
          <a:xfrm flipH="1">
            <a:off x="889350" y="1030050"/>
            <a:ext cx="7409100" cy="9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Esta arquitectura es similar a la arquitectura Lambda, pero en lugar de tener dos sistemas de procesamiento de datos, se utiliza solo uno, de procesamiento por flujo. Esto permite simplificar la arquitectura y reducir el costo.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4" name="Google Shape;91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5" name="Google Shape;915;p85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kappa</a:t>
            </a:r>
            <a:endParaRPr/>
          </a:p>
        </p:txBody>
      </p:sp>
      <p:sp>
        <p:nvSpPr>
          <p:cNvPr id="916" name="Google Shape;916;p85"/>
          <p:cNvSpPr txBox="1"/>
          <p:nvPr/>
        </p:nvSpPr>
        <p:spPr>
          <a:xfrm>
            <a:off x="4687575" y="2263950"/>
            <a:ext cx="410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Introducido en 2014 por Jay Kreps en su artículo “</a:t>
            </a:r>
            <a:r>
              <a:rPr lang="e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3"/>
              </a:rPr>
              <a:t>Questioning the Lambda Architecture</a:t>
            </a:r>
            <a:r>
              <a:rPr lang="es">
                <a:latin typeface="Anaheim"/>
                <a:ea typeface="Anaheim"/>
                <a:cs typeface="Anaheim"/>
                <a:sym typeface="Anaheim"/>
              </a:rPr>
              <a:t>”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17" name="Google Shape;91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025" y="3309125"/>
            <a:ext cx="5381022" cy="14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5"/>
          <p:cNvSpPr txBox="1"/>
          <p:nvPr/>
        </p:nvSpPr>
        <p:spPr>
          <a:xfrm>
            <a:off x="810975" y="1887850"/>
            <a:ext cx="410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Anaheim"/>
                <a:ea typeface="Anaheim"/>
                <a:cs typeface="Anaheim"/>
                <a:sym typeface="Anaheim"/>
              </a:rPr>
              <a:t>Características:</a:t>
            </a:r>
            <a:endParaRPr b="1"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Todo se maneja como un stream.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Los datos origen no se modifican.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Hay un solo flujo.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Se puede volver a lanzar un procesamiento.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s" sz="1200">
                <a:latin typeface="Anaheim"/>
                <a:ea typeface="Anaheim"/>
                <a:cs typeface="Anaheim"/>
                <a:sym typeface="Anaheim"/>
              </a:rPr>
              <a:t>Los eventos deben ser leídos en orden.</a:t>
            </a:r>
            <a:endParaRPr sz="12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4" name="Google Shape;924;p8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kappa</a:t>
            </a:r>
            <a:endParaRPr/>
          </a:p>
        </p:txBody>
      </p:sp>
      <p:sp>
        <p:nvSpPr>
          <p:cNvPr id="925" name="Google Shape;925;p86"/>
          <p:cNvSpPr txBox="1"/>
          <p:nvPr/>
        </p:nvSpPr>
        <p:spPr>
          <a:xfrm>
            <a:off x="311700" y="4797475"/>
            <a:ext cx="85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https://www.oreilly.com/radar/questioning-the-lambda-architecture/</a:t>
            </a:r>
            <a:endParaRPr sz="900"/>
          </a:p>
        </p:txBody>
      </p:sp>
      <p:pic>
        <p:nvPicPr>
          <p:cNvPr id="926" name="Google Shape;9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25" y="1520976"/>
            <a:ext cx="7032375" cy="30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2" name="Google Shape;932;p8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 kappa</a:t>
            </a:r>
            <a:endParaRPr/>
          </a:p>
        </p:txBody>
      </p:sp>
      <p:pic>
        <p:nvPicPr>
          <p:cNvPr id="933" name="Google Shape;9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75" y="997350"/>
            <a:ext cx="7193999" cy="40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9" name="Google Shape;939;p8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LAMBDA vs KAPPA</a:t>
            </a:r>
            <a:endParaRPr/>
          </a:p>
        </p:txBody>
      </p:sp>
      <p:pic>
        <p:nvPicPr>
          <p:cNvPr id="940" name="Google Shape;940;p8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914525"/>
            <a:ext cx="59436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46" name="Google Shape;946;p89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750" y="494050"/>
            <a:ext cx="6426250" cy="4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/>
          <p:nvPr/>
        </p:nvSpPr>
        <p:spPr>
          <a:xfrm>
            <a:off x="461230" y="1349464"/>
            <a:ext cx="667500" cy="667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5"/>
          <p:cNvSpPr/>
          <p:nvPr/>
        </p:nvSpPr>
        <p:spPr>
          <a:xfrm>
            <a:off x="3331431" y="1349464"/>
            <a:ext cx="667500" cy="66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5"/>
          <p:cNvSpPr/>
          <p:nvPr/>
        </p:nvSpPr>
        <p:spPr>
          <a:xfrm>
            <a:off x="410889" y="1303272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5"/>
          <p:cNvSpPr/>
          <p:nvPr/>
        </p:nvSpPr>
        <p:spPr>
          <a:xfrm>
            <a:off x="3281090" y="1303272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 txBox="1"/>
          <p:nvPr>
            <p:ph type="ctrTitle"/>
          </p:nvPr>
        </p:nvSpPr>
        <p:spPr>
          <a:xfrm>
            <a:off x="312261" y="215555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OT1</a:t>
            </a:r>
            <a:endParaRPr sz="2400"/>
          </a:p>
        </p:txBody>
      </p:sp>
      <p:sp>
        <p:nvSpPr>
          <p:cNvPr id="421" name="Google Shape;421;p45"/>
          <p:cNvSpPr txBox="1"/>
          <p:nvPr>
            <p:ph idx="2" type="ctrTitle"/>
          </p:nvPr>
        </p:nvSpPr>
        <p:spPr>
          <a:xfrm>
            <a:off x="3190065" y="2152500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OT2</a:t>
            </a:r>
            <a:endParaRPr sz="2400"/>
          </a:p>
        </p:txBody>
      </p:sp>
      <p:sp>
        <p:nvSpPr>
          <p:cNvPr id="422" name="Google Shape;422;p45"/>
          <p:cNvSpPr txBox="1"/>
          <p:nvPr>
            <p:ph idx="3" type="subTitle"/>
          </p:nvPr>
        </p:nvSpPr>
        <p:spPr>
          <a:xfrm>
            <a:off x="3190075" y="2465075"/>
            <a:ext cx="29484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Diferenciar las características y tecnologías asociadas a los modelos de datos OLTP y OLAP con el fin de procesar los datos como insumo para el modelado y análisis.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5"/>
          <p:cNvSpPr txBox="1"/>
          <p:nvPr>
            <p:ph idx="1" type="subTitle"/>
          </p:nvPr>
        </p:nvSpPr>
        <p:spPr>
          <a:xfrm>
            <a:off x="312275" y="2477087"/>
            <a:ext cx="29484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Distinguir los diferentes patrones de arquitecturas disponibles para implementar un proyecto de analítica de datos.</a:t>
            </a:r>
            <a:endParaRPr sz="2000"/>
          </a:p>
        </p:txBody>
      </p:sp>
      <p:sp>
        <p:nvSpPr>
          <p:cNvPr id="424" name="Google Shape;424;p45"/>
          <p:cNvSpPr txBox="1"/>
          <p:nvPr>
            <p:ph idx="4" type="ctrTitle"/>
          </p:nvPr>
        </p:nvSpPr>
        <p:spPr>
          <a:xfrm>
            <a:off x="184479" y="381100"/>
            <a:ext cx="60441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 Terminales</a:t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6369280" y="1349476"/>
            <a:ext cx="667500" cy="667500"/>
          </a:xfrm>
          <a:prstGeom prst="roundRect">
            <a:avLst>
              <a:gd fmla="val 16667" name="adj"/>
            </a:avLst>
          </a:prstGeom>
          <a:solidFill>
            <a:srgbClr val="EB99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6318939" y="1303284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"/>
          <p:cNvSpPr txBox="1"/>
          <p:nvPr>
            <p:ph type="ctrTitle"/>
          </p:nvPr>
        </p:nvSpPr>
        <p:spPr>
          <a:xfrm>
            <a:off x="6220311" y="2155563"/>
            <a:ext cx="25389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OT3</a:t>
            </a:r>
            <a:endParaRPr sz="2400"/>
          </a:p>
        </p:txBody>
      </p:sp>
      <p:sp>
        <p:nvSpPr>
          <p:cNvPr id="428" name="Google Shape;428;p45"/>
          <p:cNvSpPr txBox="1"/>
          <p:nvPr>
            <p:ph idx="1" type="subTitle"/>
          </p:nvPr>
        </p:nvSpPr>
        <p:spPr>
          <a:xfrm>
            <a:off x="6220325" y="2477120"/>
            <a:ext cx="29484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Realizar procesos de ETL-ELT para procesar datos de diversas fuentes y dejarlos disponibles como insumo para las tareas de analítica de datos.</a:t>
            </a:r>
            <a:endParaRPr/>
          </a:p>
        </p:txBody>
      </p:sp>
      <p:grpSp>
        <p:nvGrpSpPr>
          <p:cNvPr id="429" name="Google Shape;429;p45"/>
          <p:cNvGrpSpPr/>
          <p:nvPr/>
        </p:nvGrpSpPr>
        <p:grpSpPr>
          <a:xfrm>
            <a:off x="560508" y="1507959"/>
            <a:ext cx="450845" cy="384902"/>
            <a:chOff x="3094217" y="1976585"/>
            <a:chExt cx="350198" cy="350548"/>
          </a:xfrm>
        </p:grpSpPr>
        <p:sp>
          <p:nvSpPr>
            <p:cNvPr id="430" name="Google Shape;430;p45"/>
            <p:cNvSpPr/>
            <p:nvPr/>
          </p:nvSpPr>
          <p:spPr>
            <a:xfrm>
              <a:off x="3094217" y="2129039"/>
              <a:ext cx="131543" cy="197362"/>
            </a:xfrm>
            <a:custGeom>
              <a:rect b="b" l="l" r="r" t="t"/>
              <a:pathLst>
                <a:path extrusionOk="0" h="6201" w="4133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3116592" y="2293778"/>
              <a:ext cx="10630" cy="32241"/>
            </a:xfrm>
            <a:custGeom>
              <a:rect b="b" l="l" r="r" t="t"/>
              <a:pathLst>
                <a:path extrusionOk="0" h="10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3193519" y="2293778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3346227" y="2166755"/>
              <a:ext cx="54966" cy="18301"/>
            </a:xfrm>
            <a:custGeom>
              <a:rect b="b" l="l" r="r" t="t"/>
              <a:pathLst>
                <a:path extrusionOk="0" h="575" w="1727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3302655" y="2134991"/>
              <a:ext cx="141760" cy="192143"/>
            </a:xfrm>
            <a:custGeom>
              <a:rect b="b" l="l" r="r" t="t"/>
              <a:pathLst>
                <a:path extrusionOk="0" h="6037" w="4454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3330313" y="2288463"/>
              <a:ext cx="10248" cy="37938"/>
            </a:xfrm>
            <a:custGeom>
              <a:rect b="b" l="l" r="r" t="t"/>
              <a:pathLst>
                <a:path extrusionOk="0" h="1192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3406859" y="2288463"/>
              <a:ext cx="10630" cy="37938"/>
            </a:xfrm>
            <a:custGeom>
              <a:rect b="b" l="l" r="r" t="t"/>
              <a:pathLst>
                <a:path extrusionOk="0" h="1192" w="334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3149183" y="1976585"/>
              <a:ext cx="219419" cy="183072"/>
            </a:xfrm>
            <a:custGeom>
              <a:rect b="b" l="l" r="r" t="t"/>
              <a:pathLst>
                <a:path extrusionOk="0" h="5752" w="6894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3187822" y="2009177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3226110" y="2009177"/>
              <a:ext cx="81478" cy="10280"/>
            </a:xfrm>
            <a:custGeom>
              <a:rect b="b" l="l" r="r" t="t"/>
              <a:pathLst>
                <a:path extrusionOk="0" h="323" w="256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3187822" y="2036453"/>
              <a:ext cx="119767" cy="10662"/>
            </a:xfrm>
            <a:custGeom>
              <a:rect b="b" l="l" r="r" t="t"/>
              <a:pathLst>
                <a:path extrusionOk="0" h="335" w="3763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3187822" y="2064143"/>
              <a:ext cx="81510" cy="10248"/>
            </a:xfrm>
            <a:custGeom>
              <a:rect b="b" l="l" r="r" t="t"/>
              <a:pathLst>
                <a:path extrusionOk="0" h="322" w="2561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3280663" y="2064143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</p:grpSp>
      <p:grpSp>
        <p:nvGrpSpPr>
          <p:cNvPr id="443" name="Google Shape;443;p45"/>
          <p:cNvGrpSpPr/>
          <p:nvPr/>
        </p:nvGrpSpPr>
        <p:grpSpPr>
          <a:xfrm>
            <a:off x="3401695" y="1517036"/>
            <a:ext cx="426329" cy="332375"/>
            <a:chOff x="2611458" y="3816374"/>
            <a:chExt cx="426329" cy="332375"/>
          </a:xfrm>
        </p:grpSpPr>
        <p:sp>
          <p:nvSpPr>
            <p:cNvPr id="444" name="Google Shape;444;p45"/>
            <p:cNvSpPr/>
            <p:nvPr/>
          </p:nvSpPr>
          <p:spPr>
            <a:xfrm>
              <a:off x="2611458" y="3816374"/>
              <a:ext cx="426329" cy="332375"/>
            </a:xfrm>
            <a:custGeom>
              <a:rect b="b" l="l" r="r" t="t"/>
              <a:pathLst>
                <a:path extrusionOk="0" h="10443" w="13395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2803568" y="3950909"/>
              <a:ext cx="40198" cy="85648"/>
            </a:xfrm>
            <a:custGeom>
              <a:rect b="b" l="l" r="r" t="t"/>
              <a:pathLst>
                <a:path extrusionOk="0" h="2691" w="1263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2851691" y="3917935"/>
              <a:ext cx="40580" cy="118621"/>
            </a:xfrm>
            <a:custGeom>
              <a:rect b="b" l="l" r="r" t="t"/>
              <a:pathLst>
                <a:path extrusionOk="0" h="3727" w="1275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2900197" y="3934995"/>
              <a:ext cx="40198" cy="101562"/>
            </a:xfrm>
            <a:custGeom>
              <a:rect b="b" l="l" r="r" t="t"/>
              <a:pathLst>
                <a:path extrusionOk="0" h="3191" w="1263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2948320" y="3879265"/>
              <a:ext cx="40580" cy="156941"/>
            </a:xfrm>
            <a:custGeom>
              <a:rect b="b" l="l" r="r" t="t"/>
              <a:pathLst>
                <a:path extrusionOk="0" h="4931" w="1275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2716807" y="3896325"/>
              <a:ext cx="49269" cy="13304"/>
            </a:xfrm>
            <a:custGeom>
              <a:rect b="b" l="l" r="r" t="t"/>
              <a:pathLst>
                <a:path extrusionOk="0" h="418" w="1548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2717157" y="3917553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2717157" y="3938782"/>
              <a:ext cx="69002" cy="13272"/>
            </a:xfrm>
            <a:custGeom>
              <a:rect b="b" l="l" r="r" t="t"/>
              <a:pathLst>
                <a:path extrusionOk="0" h="417" w="2168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2717157" y="3960361"/>
              <a:ext cx="69002" cy="13304"/>
            </a:xfrm>
            <a:custGeom>
              <a:rect b="b" l="l" r="r" t="t"/>
              <a:pathLst>
                <a:path extrusionOk="0" h="418" w="2168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2655793" y="4020993"/>
              <a:ext cx="84152" cy="82656"/>
            </a:xfrm>
            <a:custGeom>
              <a:rect b="b" l="l" r="r" t="t"/>
              <a:pathLst>
                <a:path extrusionOk="0" h="2597" w="2644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</p:grpSp>
      <p:grpSp>
        <p:nvGrpSpPr>
          <p:cNvPr id="454" name="Google Shape;454;p45"/>
          <p:cNvGrpSpPr/>
          <p:nvPr/>
        </p:nvGrpSpPr>
        <p:grpSpPr>
          <a:xfrm>
            <a:off x="6526607" y="1505856"/>
            <a:ext cx="352840" cy="354717"/>
            <a:chOff x="3095745" y="3805393"/>
            <a:chExt cx="352840" cy="354717"/>
          </a:xfrm>
        </p:grpSpPr>
        <p:sp>
          <p:nvSpPr>
            <p:cNvPr id="455" name="Google Shape;455;p4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3"/>
                </a:highlight>
              </a:endParaRPr>
            </a:p>
          </p:txBody>
        </p:sp>
      </p:grpSp>
      <p:sp>
        <p:nvSpPr>
          <p:cNvPr id="461" name="Google Shape;461;p45"/>
          <p:cNvSpPr txBox="1"/>
          <p:nvPr>
            <p:ph idx="12" type="sldNum"/>
          </p:nvPr>
        </p:nvSpPr>
        <p:spPr>
          <a:xfrm>
            <a:off x="8595309" y="47159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0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Cierre de la clase</a:t>
            </a:r>
            <a:endParaRPr/>
          </a:p>
        </p:txBody>
      </p:sp>
      <p:grpSp>
        <p:nvGrpSpPr>
          <p:cNvPr id="953" name="Google Shape;953;p90"/>
          <p:cNvGrpSpPr/>
          <p:nvPr/>
        </p:nvGrpSpPr>
        <p:grpSpPr>
          <a:xfrm>
            <a:off x="1375737" y="2105986"/>
            <a:ext cx="2747901" cy="1481728"/>
            <a:chOff x="3123823" y="2953347"/>
            <a:chExt cx="3268587" cy="1762493"/>
          </a:xfrm>
        </p:grpSpPr>
        <p:sp>
          <p:nvSpPr>
            <p:cNvPr id="954" name="Google Shape;954;p90"/>
            <p:cNvSpPr/>
            <p:nvPr/>
          </p:nvSpPr>
          <p:spPr>
            <a:xfrm>
              <a:off x="3123823" y="4713315"/>
              <a:ext cx="3191446" cy="2524"/>
            </a:xfrm>
            <a:custGeom>
              <a:rect b="b" l="l" r="r" t="t"/>
              <a:pathLst>
                <a:path extrusionOk="0" h="106" w="134024">
                  <a:moveTo>
                    <a:pt x="67017" y="0"/>
                  </a:moveTo>
                  <a:cubicBezTo>
                    <a:pt x="30002" y="0"/>
                    <a:pt x="1" y="22"/>
                    <a:pt x="1" y="53"/>
                  </a:cubicBezTo>
                  <a:cubicBezTo>
                    <a:pt x="1" y="83"/>
                    <a:pt x="30002" y="105"/>
                    <a:pt x="67017" y="105"/>
                  </a:cubicBezTo>
                  <a:cubicBezTo>
                    <a:pt x="104023" y="105"/>
                    <a:pt x="134024" y="83"/>
                    <a:pt x="134024" y="53"/>
                  </a:cubicBezTo>
                  <a:cubicBezTo>
                    <a:pt x="134024" y="22"/>
                    <a:pt x="104023" y="0"/>
                    <a:pt x="670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5" name="Google Shape;955;p90"/>
            <p:cNvGrpSpPr/>
            <p:nvPr/>
          </p:nvGrpSpPr>
          <p:grpSpPr>
            <a:xfrm>
              <a:off x="3129962" y="3230096"/>
              <a:ext cx="604351" cy="1484476"/>
              <a:chOff x="3124656" y="3230096"/>
              <a:chExt cx="604351" cy="1484476"/>
            </a:xfrm>
          </p:grpSpPr>
          <p:sp>
            <p:nvSpPr>
              <p:cNvPr id="956" name="Google Shape;956;p90"/>
              <p:cNvSpPr/>
              <p:nvPr/>
            </p:nvSpPr>
            <p:spPr>
              <a:xfrm>
                <a:off x="3192313" y="3336952"/>
                <a:ext cx="146661" cy="158091"/>
              </a:xfrm>
              <a:custGeom>
                <a:rect b="b" l="l" r="r" t="t"/>
                <a:pathLst>
                  <a:path extrusionOk="0" h="6639" w="6159">
                    <a:moveTo>
                      <a:pt x="6159" y="0"/>
                    </a:moveTo>
                    <a:lnTo>
                      <a:pt x="5179" y="75"/>
                    </a:lnTo>
                    <a:cubicBezTo>
                      <a:pt x="5179" y="249"/>
                      <a:pt x="4991" y="371"/>
                      <a:pt x="4821" y="385"/>
                    </a:cubicBezTo>
                    <a:cubicBezTo>
                      <a:pt x="4800" y="387"/>
                      <a:pt x="4779" y="388"/>
                      <a:pt x="4758" y="388"/>
                    </a:cubicBezTo>
                    <a:cubicBezTo>
                      <a:pt x="4604" y="388"/>
                      <a:pt x="4451" y="340"/>
                      <a:pt x="4301" y="333"/>
                    </a:cubicBezTo>
                    <a:cubicBezTo>
                      <a:pt x="4282" y="332"/>
                      <a:pt x="4264" y="331"/>
                      <a:pt x="4245" y="331"/>
                    </a:cubicBezTo>
                    <a:cubicBezTo>
                      <a:pt x="3772" y="331"/>
                      <a:pt x="3324" y="713"/>
                      <a:pt x="3261" y="1180"/>
                    </a:cubicBezTo>
                    <a:cubicBezTo>
                      <a:pt x="3222" y="1451"/>
                      <a:pt x="3295" y="1743"/>
                      <a:pt x="3160" y="1979"/>
                    </a:cubicBezTo>
                    <a:cubicBezTo>
                      <a:pt x="2894" y="2447"/>
                      <a:pt x="2081" y="2281"/>
                      <a:pt x="1766" y="2723"/>
                    </a:cubicBezTo>
                    <a:cubicBezTo>
                      <a:pt x="1504" y="3086"/>
                      <a:pt x="1758" y="3641"/>
                      <a:pt x="1530" y="4030"/>
                    </a:cubicBezTo>
                    <a:cubicBezTo>
                      <a:pt x="1369" y="4296"/>
                      <a:pt x="1040" y="4392"/>
                      <a:pt x="774" y="4554"/>
                    </a:cubicBezTo>
                    <a:cubicBezTo>
                      <a:pt x="298" y="4843"/>
                      <a:pt x="1" y="5410"/>
                      <a:pt x="35" y="5970"/>
                    </a:cubicBezTo>
                    <a:cubicBezTo>
                      <a:pt x="49" y="6197"/>
                      <a:pt x="128" y="6442"/>
                      <a:pt x="324" y="6560"/>
                    </a:cubicBezTo>
                    <a:cubicBezTo>
                      <a:pt x="426" y="6621"/>
                      <a:pt x="544" y="6639"/>
                      <a:pt x="666" y="6639"/>
                    </a:cubicBezTo>
                    <a:cubicBezTo>
                      <a:pt x="753" y="6639"/>
                      <a:pt x="841" y="6630"/>
                      <a:pt x="927" y="6620"/>
                    </a:cubicBezTo>
                    <a:cubicBezTo>
                      <a:pt x="1633" y="6542"/>
                      <a:pt x="2342" y="6503"/>
                      <a:pt x="3052" y="6503"/>
                    </a:cubicBezTo>
                    <a:cubicBezTo>
                      <a:pt x="3362" y="6503"/>
                      <a:pt x="3672" y="6510"/>
                      <a:pt x="3982" y="6525"/>
                    </a:cubicBezTo>
                    <a:cubicBezTo>
                      <a:pt x="3755" y="6079"/>
                      <a:pt x="3837" y="5493"/>
                      <a:pt x="4183" y="5126"/>
                    </a:cubicBezTo>
                    <a:cubicBezTo>
                      <a:pt x="4428" y="4864"/>
                      <a:pt x="4799" y="4690"/>
                      <a:pt x="4904" y="4344"/>
                    </a:cubicBezTo>
                    <a:cubicBezTo>
                      <a:pt x="5066" y="3815"/>
                      <a:pt x="4480" y="3230"/>
                      <a:pt x="4725" y="2736"/>
                    </a:cubicBezTo>
                    <a:cubicBezTo>
                      <a:pt x="4868" y="2447"/>
                      <a:pt x="5231" y="2342"/>
                      <a:pt x="5433" y="2089"/>
                    </a:cubicBezTo>
                    <a:cubicBezTo>
                      <a:pt x="5594" y="1884"/>
                      <a:pt x="5625" y="1600"/>
                      <a:pt x="5620" y="1337"/>
                    </a:cubicBezTo>
                    <a:cubicBezTo>
                      <a:pt x="5620" y="1071"/>
                      <a:pt x="5586" y="805"/>
                      <a:pt x="5647" y="547"/>
                    </a:cubicBezTo>
                    <a:cubicBezTo>
                      <a:pt x="5713" y="289"/>
                      <a:pt x="5896" y="39"/>
                      <a:pt x="6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90"/>
              <p:cNvSpPr/>
              <p:nvPr/>
            </p:nvSpPr>
            <p:spPr>
              <a:xfrm>
                <a:off x="3324484" y="3272438"/>
                <a:ext cx="126373" cy="252246"/>
              </a:xfrm>
              <a:custGeom>
                <a:rect b="b" l="l" r="r" t="t"/>
                <a:pathLst>
                  <a:path extrusionOk="0" h="10593" w="5307">
                    <a:moveTo>
                      <a:pt x="2737" y="0"/>
                    </a:moveTo>
                    <a:lnTo>
                      <a:pt x="0" y="2072"/>
                    </a:lnTo>
                    <a:lnTo>
                      <a:pt x="298" y="8889"/>
                    </a:lnTo>
                    <a:cubicBezTo>
                      <a:pt x="339" y="9847"/>
                      <a:pt x="1130" y="10593"/>
                      <a:pt x="2076" y="10593"/>
                    </a:cubicBezTo>
                    <a:cubicBezTo>
                      <a:pt x="2118" y="10593"/>
                      <a:pt x="2160" y="10591"/>
                      <a:pt x="2203" y="10588"/>
                    </a:cubicBezTo>
                    <a:cubicBezTo>
                      <a:pt x="3173" y="10519"/>
                      <a:pt x="3907" y="9688"/>
                      <a:pt x="3855" y="8718"/>
                    </a:cubicBezTo>
                    <a:cubicBezTo>
                      <a:pt x="3816" y="7931"/>
                      <a:pt x="3772" y="7185"/>
                      <a:pt x="3772" y="7185"/>
                    </a:cubicBezTo>
                    <a:cubicBezTo>
                      <a:pt x="3772" y="7185"/>
                      <a:pt x="5139" y="7040"/>
                      <a:pt x="5223" y="5685"/>
                    </a:cubicBezTo>
                    <a:cubicBezTo>
                      <a:pt x="5306" y="4335"/>
                      <a:pt x="5223" y="1215"/>
                      <a:pt x="5223" y="1215"/>
                    </a:cubicBezTo>
                    <a:lnTo>
                      <a:pt x="2737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90"/>
              <p:cNvSpPr/>
              <p:nvPr/>
            </p:nvSpPr>
            <p:spPr>
              <a:xfrm>
                <a:off x="3434079" y="3351407"/>
                <a:ext cx="8334" cy="8239"/>
              </a:xfrm>
              <a:custGeom>
                <a:rect b="b" l="l" r="r" t="t"/>
                <a:pathLst>
                  <a:path extrusionOk="0" h="346" w="350">
                    <a:moveTo>
                      <a:pt x="176" y="0"/>
                    </a:moveTo>
                    <a:cubicBezTo>
                      <a:pt x="79" y="0"/>
                      <a:pt x="0" y="75"/>
                      <a:pt x="0" y="171"/>
                    </a:cubicBezTo>
                    <a:cubicBezTo>
                      <a:pt x="0" y="267"/>
                      <a:pt x="79" y="346"/>
                      <a:pt x="176" y="346"/>
                    </a:cubicBezTo>
                    <a:cubicBezTo>
                      <a:pt x="271" y="346"/>
                      <a:pt x="350" y="267"/>
                      <a:pt x="350" y="171"/>
                    </a:cubicBezTo>
                    <a:cubicBezTo>
                      <a:pt x="350" y="75"/>
                      <a:pt x="271" y="0"/>
                      <a:pt x="1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90"/>
              <p:cNvSpPr/>
              <p:nvPr/>
            </p:nvSpPr>
            <p:spPr>
              <a:xfrm>
                <a:off x="3429911" y="3345977"/>
                <a:ext cx="16788" cy="5096"/>
              </a:xfrm>
              <a:custGeom>
                <a:rect b="b" l="l" r="r" t="t"/>
                <a:pathLst>
                  <a:path extrusionOk="0" h="214" w="705">
                    <a:moveTo>
                      <a:pt x="344" y="1"/>
                    </a:moveTo>
                    <a:cubicBezTo>
                      <a:pt x="235" y="1"/>
                      <a:pt x="142" y="35"/>
                      <a:pt x="83" y="75"/>
                    </a:cubicBezTo>
                    <a:cubicBezTo>
                      <a:pt x="22" y="119"/>
                      <a:pt x="0" y="158"/>
                      <a:pt x="10" y="172"/>
                    </a:cubicBezTo>
                    <a:cubicBezTo>
                      <a:pt x="12" y="174"/>
                      <a:pt x="15" y="175"/>
                      <a:pt x="19" y="175"/>
                    </a:cubicBezTo>
                    <a:cubicBezTo>
                      <a:pt x="54" y="175"/>
                      <a:pt x="168" y="114"/>
                      <a:pt x="316" y="114"/>
                    </a:cubicBezTo>
                    <a:cubicBezTo>
                      <a:pt x="329" y="114"/>
                      <a:pt x="342" y="114"/>
                      <a:pt x="355" y="115"/>
                    </a:cubicBezTo>
                    <a:cubicBezTo>
                      <a:pt x="525" y="123"/>
                      <a:pt x="646" y="214"/>
                      <a:pt x="683" y="214"/>
                    </a:cubicBezTo>
                    <a:cubicBezTo>
                      <a:pt x="687" y="214"/>
                      <a:pt x="690" y="213"/>
                      <a:pt x="692" y="211"/>
                    </a:cubicBezTo>
                    <a:cubicBezTo>
                      <a:pt x="704" y="202"/>
                      <a:pt x="682" y="158"/>
                      <a:pt x="630" y="111"/>
                    </a:cubicBezTo>
                    <a:cubicBezTo>
                      <a:pt x="573" y="59"/>
                      <a:pt x="477" y="10"/>
                      <a:pt x="363" y="1"/>
                    </a:cubicBezTo>
                    <a:cubicBezTo>
                      <a:pt x="357" y="1"/>
                      <a:pt x="351" y="1"/>
                      <a:pt x="3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90"/>
              <p:cNvSpPr/>
              <p:nvPr/>
            </p:nvSpPr>
            <p:spPr>
              <a:xfrm>
                <a:off x="3386307" y="3351407"/>
                <a:ext cx="8263" cy="8239"/>
              </a:xfrm>
              <a:custGeom>
                <a:rect b="b" l="l" r="r" t="t"/>
                <a:pathLst>
                  <a:path extrusionOk="0" h="346" w="347">
                    <a:moveTo>
                      <a:pt x="175" y="0"/>
                    </a:moveTo>
                    <a:cubicBezTo>
                      <a:pt x="79" y="0"/>
                      <a:pt x="0" y="75"/>
                      <a:pt x="0" y="171"/>
                    </a:cubicBezTo>
                    <a:cubicBezTo>
                      <a:pt x="0" y="267"/>
                      <a:pt x="79" y="346"/>
                      <a:pt x="175" y="346"/>
                    </a:cubicBezTo>
                    <a:cubicBezTo>
                      <a:pt x="272" y="346"/>
                      <a:pt x="346" y="267"/>
                      <a:pt x="346" y="171"/>
                    </a:cubicBezTo>
                    <a:cubicBezTo>
                      <a:pt x="346" y="75"/>
                      <a:pt x="272" y="0"/>
                      <a:pt x="1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90"/>
              <p:cNvSpPr/>
              <p:nvPr/>
            </p:nvSpPr>
            <p:spPr>
              <a:xfrm>
                <a:off x="3380687" y="3345977"/>
                <a:ext cx="16764" cy="5096"/>
              </a:xfrm>
              <a:custGeom>
                <a:rect b="b" l="l" r="r" t="t"/>
                <a:pathLst>
                  <a:path extrusionOk="0" h="214" w="704">
                    <a:moveTo>
                      <a:pt x="344" y="1"/>
                    </a:moveTo>
                    <a:cubicBezTo>
                      <a:pt x="235" y="1"/>
                      <a:pt x="142" y="35"/>
                      <a:pt x="84" y="75"/>
                    </a:cubicBezTo>
                    <a:cubicBezTo>
                      <a:pt x="22" y="119"/>
                      <a:pt x="0" y="158"/>
                      <a:pt x="10" y="172"/>
                    </a:cubicBezTo>
                    <a:cubicBezTo>
                      <a:pt x="11" y="174"/>
                      <a:pt x="15" y="175"/>
                      <a:pt x="19" y="175"/>
                    </a:cubicBezTo>
                    <a:cubicBezTo>
                      <a:pt x="54" y="175"/>
                      <a:pt x="167" y="114"/>
                      <a:pt x="316" y="114"/>
                    </a:cubicBezTo>
                    <a:cubicBezTo>
                      <a:pt x="329" y="114"/>
                      <a:pt x="342" y="114"/>
                      <a:pt x="355" y="115"/>
                    </a:cubicBezTo>
                    <a:cubicBezTo>
                      <a:pt x="525" y="123"/>
                      <a:pt x="646" y="214"/>
                      <a:pt x="683" y="214"/>
                    </a:cubicBezTo>
                    <a:cubicBezTo>
                      <a:pt x="686" y="214"/>
                      <a:pt x="689" y="213"/>
                      <a:pt x="691" y="211"/>
                    </a:cubicBezTo>
                    <a:cubicBezTo>
                      <a:pt x="704" y="202"/>
                      <a:pt x="682" y="158"/>
                      <a:pt x="629" y="111"/>
                    </a:cubicBezTo>
                    <a:cubicBezTo>
                      <a:pt x="573" y="59"/>
                      <a:pt x="477" y="10"/>
                      <a:pt x="363" y="1"/>
                    </a:cubicBezTo>
                    <a:cubicBezTo>
                      <a:pt x="357" y="1"/>
                      <a:pt x="350" y="1"/>
                      <a:pt x="3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90"/>
              <p:cNvSpPr/>
              <p:nvPr/>
            </p:nvSpPr>
            <p:spPr>
              <a:xfrm>
                <a:off x="3395666" y="3392726"/>
                <a:ext cx="24265" cy="12549"/>
              </a:xfrm>
              <a:custGeom>
                <a:rect b="b" l="l" r="r" t="t"/>
                <a:pathLst>
                  <a:path extrusionOk="0" h="527" w="1019">
                    <a:moveTo>
                      <a:pt x="119" y="0"/>
                    </a:moveTo>
                    <a:cubicBezTo>
                      <a:pt x="119" y="0"/>
                      <a:pt x="0" y="329"/>
                      <a:pt x="403" y="486"/>
                    </a:cubicBezTo>
                    <a:cubicBezTo>
                      <a:pt x="477" y="515"/>
                      <a:pt x="545" y="527"/>
                      <a:pt x="606" y="527"/>
                    </a:cubicBezTo>
                    <a:cubicBezTo>
                      <a:pt x="870" y="527"/>
                      <a:pt x="1019" y="311"/>
                      <a:pt x="1019" y="311"/>
                    </a:cubicBezTo>
                    <a:cubicBezTo>
                      <a:pt x="761" y="280"/>
                      <a:pt x="351" y="115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90"/>
              <p:cNvSpPr/>
              <p:nvPr/>
            </p:nvSpPr>
            <p:spPr>
              <a:xfrm>
                <a:off x="3371637" y="3429162"/>
                <a:ext cx="42791" cy="22336"/>
              </a:xfrm>
              <a:custGeom>
                <a:rect b="b" l="l" r="r" t="t"/>
                <a:pathLst>
                  <a:path extrusionOk="0" h="938" w="1797">
                    <a:moveTo>
                      <a:pt x="0" y="1"/>
                    </a:moveTo>
                    <a:cubicBezTo>
                      <a:pt x="0" y="1"/>
                      <a:pt x="384" y="937"/>
                      <a:pt x="1655" y="937"/>
                    </a:cubicBezTo>
                    <a:cubicBezTo>
                      <a:pt x="1691" y="937"/>
                      <a:pt x="1728" y="937"/>
                      <a:pt x="1766" y="935"/>
                    </a:cubicBezTo>
                    <a:lnTo>
                      <a:pt x="1796" y="604"/>
                    </a:lnTo>
                    <a:lnTo>
                      <a:pt x="1796" y="604"/>
                    </a:lnTo>
                    <a:cubicBezTo>
                      <a:pt x="1796" y="604"/>
                      <a:pt x="1795" y="604"/>
                      <a:pt x="1794" y="604"/>
                    </a:cubicBezTo>
                    <a:cubicBezTo>
                      <a:pt x="1747" y="604"/>
                      <a:pt x="860" y="596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90"/>
              <p:cNvSpPr/>
              <p:nvPr/>
            </p:nvSpPr>
            <p:spPr>
              <a:xfrm>
                <a:off x="3412217" y="3349740"/>
                <a:ext cx="12716" cy="39148"/>
              </a:xfrm>
              <a:custGeom>
                <a:rect b="b" l="l" r="r" t="t"/>
                <a:pathLst>
                  <a:path extrusionOk="0" h="1644" w="534">
                    <a:moveTo>
                      <a:pt x="9" y="0"/>
                    </a:moveTo>
                    <a:cubicBezTo>
                      <a:pt x="1" y="5"/>
                      <a:pt x="27" y="119"/>
                      <a:pt x="79" y="302"/>
                    </a:cubicBezTo>
                    <a:cubicBezTo>
                      <a:pt x="132" y="486"/>
                      <a:pt x="206" y="734"/>
                      <a:pt x="293" y="1010"/>
                    </a:cubicBezTo>
                    <a:cubicBezTo>
                      <a:pt x="342" y="1146"/>
                      <a:pt x="380" y="1272"/>
                      <a:pt x="424" y="1395"/>
                    </a:cubicBezTo>
                    <a:cubicBezTo>
                      <a:pt x="442" y="1456"/>
                      <a:pt x="464" y="1508"/>
                      <a:pt x="451" y="1547"/>
                    </a:cubicBezTo>
                    <a:cubicBezTo>
                      <a:pt x="438" y="1583"/>
                      <a:pt x="394" y="1587"/>
                      <a:pt x="346" y="1591"/>
                    </a:cubicBezTo>
                    <a:cubicBezTo>
                      <a:pt x="158" y="1605"/>
                      <a:pt x="40" y="1618"/>
                      <a:pt x="40" y="1626"/>
                    </a:cubicBezTo>
                    <a:cubicBezTo>
                      <a:pt x="40" y="1640"/>
                      <a:pt x="158" y="1644"/>
                      <a:pt x="346" y="1644"/>
                    </a:cubicBezTo>
                    <a:cubicBezTo>
                      <a:pt x="372" y="1644"/>
                      <a:pt x="398" y="1644"/>
                      <a:pt x="429" y="1635"/>
                    </a:cubicBezTo>
                    <a:cubicBezTo>
                      <a:pt x="459" y="1631"/>
                      <a:pt x="495" y="1605"/>
                      <a:pt x="507" y="1569"/>
                    </a:cubicBezTo>
                    <a:cubicBezTo>
                      <a:pt x="534" y="1495"/>
                      <a:pt x="503" y="1430"/>
                      <a:pt x="491" y="1373"/>
                    </a:cubicBezTo>
                    <a:cubicBezTo>
                      <a:pt x="451" y="1250"/>
                      <a:pt x="407" y="1119"/>
                      <a:pt x="368" y="984"/>
                    </a:cubicBezTo>
                    <a:cubicBezTo>
                      <a:pt x="276" y="708"/>
                      <a:pt x="193" y="464"/>
                      <a:pt x="128" y="284"/>
                    </a:cubicBezTo>
                    <a:cubicBezTo>
                      <a:pt x="66" y="105"/>
                      <a:pt x="1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90"/>
              <p:cNvSpPr/>
              <p:nvPr/>
            </p:nvSpPr>
            <p:spPr>
              <a:xfrm>
                <a:off x="3301908" y="3353431"/>
                <a:ext cx="27575" cy="28504"/>
              </a:xfrm>
              <a:custGeom>
                <a:rect b="b" l="l" r="r" t="t"/>
                <a:pathLst>
                  <a:path extrusionOk="0" h="1197" w="1158">
                    <a:moveTo>
                      <a:pt x="548" y="0"/>
                    </a:moveTo>
                    <a:cubicBezTo>
                      <a:pt x="305" y="0"/>
                      <a:pt x="81" y="206"/>
                      <a:pt x="40" y="448"/>
                    </a:cubicBezTo>
                    <a:cubicBezTo>
                      <a:pt x="0" y="706"/>
                      <a:pt x="149" y="973"/>
                      <a:pt x="377" y="1100"/>
                    </a:cubicBezTo>
                    <a:cubicBezTo>
                      <a:pt x="494" y="1166"/>
                      <a:pt x="628" y="1196"/>
                      <a:pt x="762" y="1196"/>
                    </a:cubicBezTo>
                    <a:cubicBezTo>
                      <a:pt x="887" y="1196"/>
                      <a:pt x="1012" y="1170"/>
                      <a:pt x="1128" y="1122"/>
                    </a:cubicBezTo>
                    <a:lnTo>
                      <a:pt x="1150" y="1091"/>
                    </a:lnTo>
                    <a:cubicBezTo>
                      <a:pt x="1158" y="868"/>
                      <a:pt x="1158" y="637"/>
                      <a:pt x="1075" y="427"/>
                    </a:cubicBezTo>
                    <a:cubicBezTo>
                      <a:pt x="996" y="212"/>
                      <a:pt x="813" y="29"/>
                      <a:pt x="591" y="3"/>
                    </a:cubicBezTo>
                    <a:cubicBezTo>
                      <a:pt x="576" y="1"/>
                      <a:pt x="562" y="0"/>
                      <a:pt x="54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90"/>
              <p:cNvSpPr/>
              <p:nvPr/>
            </p:nvSpPr>
            <p:spPr>
              <a:xfrm>
                <a:off x="3308148" y="3360266"/>
                <a:ext cx="11954" cy="16169"/>
              </a:xfrm>
              <a:custGeom>
                <a:rect b="b" l="l" r="r" t="t"/>
                <a:pathLst>
                  <a:path extrusionOk="0" h="679" w="502">
                    <a:moveTo>
                      <a:pt x="255" y="1"/>
                    </a:moveTo>
                    <a:cubicBezTo>
                      <a:pt x="206" y="1"/>
                      <a:pt x="152" y="13"/>
                      <a:pt x="101" y="52"/>
                    </a:cubicBezTo>
                    <a:cubicBezTo>
                      <a:pt x="22" y="118"/>
                      <a:pt x="0" y="223"/>
                      <a:pt x="10" y="319"/>
                    </a:cubicBezTo>
                    <a:cubicBezTo>
                      <a:pt x="14" y="415"/>
                      <a:pt x="53" y="507"/>
                      <a:pt x="109" y="572"/>
                    </a:cubicBezTo>
                    <a:cubicBezTo>
                      <a:pt x="167" y="639"/>
                      <a:pt x="246" y="669"/>
                      <a:pt x="311" y="677"/>
                    </a:cubicBezTo>
                    <a:cubicBezTo>
                      <a:pt x="322" y="678"/>
                      <a:pt x="332" y="679"/>
                      <a:pt x="342" y="679"/>
                    </a:cubicBezTo>
                    <a:cubicBezTo>
                      <a:pt x="452" y="679"/>
                      <a:pt x="502" y="616"/>
                      <a:pt x="494" y="607"/>
                    </a:cubicBezTo>
                    <a:cubicBezTo>
                      <a:pt x="493" y="605"/>
                      <a:pt x="490" y="604"/>
                      <a:pt x="485" y="604"/>
                    </a:cubicBezTo>
                    <a:cubicBezTo>
                      <a:pt x="472" y="604"/>
                      <a:pt x="444" y="612"/>
                      <a:pt x="407" y="612"/>
                    </a:cubicBezTo>
                    <a:cubicBezTo>
                      <a:pt x="383" y="612"/>
                      <a:pt x="355" y="609"/>
                      <a:pt x="324" y="599"/>
                    </a:cubicBezTo>
                    <a:cubicBezTo>
                      <a:pt x="228" y="577"/>
                      <a:pt x="131" y="463"/>
                      <a:pt x="123" y="310"/>
                    </a:cubicBezTo>
                    <a:cubicBezTo>
                      <a:pt x="115" y="236"/>
                      <a:pt x="131" y="167"/>
                      <a:pt x="171" y="131"/>
                    </a:cubicBezTo>
                    <a:cubicBezTo>
                      <a:pt x="200" y="98"/>
                      <a:pt x="247" y="87"/>
                      <a:pt x="293" y="87"/>
                    </a:cubicBezTo>
                    <a:cubicBezTo>
                      <a:pt x="302" y="87"/>
                      <a:pt x="310" y="87"/>
                      <a:pt x="319" y="88"/>
                    </a:cubicBezTo>
                    <a:cubicBezTo>
                      <a:pt x="395" y="94"/>
                      <a:pt x="454" y="111"/>
                      <a:pt x="480" y="111"/>
                    </a:cubicBezTo>
                    <a:cubicBezTo>
                      <a:pt x="488" y="111"/>
                      <a:pt x="493" y="109"/>
                      <a:pt x="494" y="105"/>
                    </a:cubicBezTo>
                    <a:cubicBezTo>
                      <a:pt x="498" y="92"/>
                      <a:pt x="450" y="44"/>
                      <a:pt x="329" y="9"/>
                    </a:cubicBezTo>
                    <a:cubicBezTo>
                      <a:pt x="307" y="4"/>
                      <a:pt x="282" y="1"/>
                      <a:pt x="25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90"/>
              <p:cNvSpPr/>
              <p:nvPr/>
            </p:nvSpPr>
            <p:spPr>
              <a:xfrm>
                <a:off x="3312744" y="3267842"/>
                <a:ext cx="142875" cy="93083"/>
              </a:xfrm>
              <a:custGeom>
                <a:rect b="b" l="l" r="r" t="t"/>
                <a:pathLst>
                  <a:path extrusionOk="0" h="3909" w="6000">
                    <a:moveTo>
                      <a:pt x="3736" y="0"/>
                    </a:moveTo>
                    <a:lnTo>
                      <a:pt x="394" y="870"/>
                    </a:lnTo>
                    <a:lnTo>
                      <a:pt x="0" y="2265"/>
                    </a:lnTo>
                    <a:cubicBezTo>
                      <a:pt x="0" y="2265"/>
                      <a:pt x="106" y="3908"/>
                      <a:pt x="547" y="3908"/>
                    </a:cubicBezTo>
                    <a:cubicBezTo>
                      <a:pt x="554" y="3908"/>
                      <a:pt x="561" y="3908"/>
                      <a:pt x="568" y="3907"/>
                    </a:cubicBezTo>
                    <a:cubicBezTo>
                      <a:pt x="1023" y="3850"/>
                      <a:pt x="1381" y="2579"/>
                      <a:pt x="1381" y="2579"/>
                    </a:cubicBezTo>
                    <a:cubicBezTo>
                      <a:pt x="1381" y="2579"/>
                      <a:pt x="1383" y="2579"/>
                      <a:pt x="1389" y="2579"/>
                    </a:cubicBezTo>
                    <a:cubicBezTo>
                      <a:pt x="1533" y="2579"/>
                      <a:pt x="3440" y="2564"/>
                      <a:pt x="4217" y="1744"/>
                    </a:cubicBezTo>
                    <a:cubicBezTo>
                      <a:pt x="4217" y="1744"/>
                      <a:pt x="5499" y="2666"/>
                      <a:pt x="5744" y="2666"/>
                    </a:cubicBezTo>
                    <a:cubicBezTo>
                      <a:pt x="5747" y="2666"/>
                      <a:pt x="5749" y="2666"/>
                      <a:pt x="5751" y="2666"/>
                    </a:cubicBezTo>
                    <a:cubicBezTo>
                      <a:pt x="5979" y="2648"/>
                      <a:pt x="6000" y="1307"/>
                      <a:pt x="6000" y="1307"/>
                    </a:cubicBezTo>
                    <a:lnTo>
                      <a:pt x="373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90"/>
              <p:cNvSpPr/>
              <p:nvPr/>
            </p:nvSpPr>
            <p:spPr>
              <a:xfrm>
                <a:off x="3278046" y="3230096"/>
                <a:ext cx="184761" cy="98012"/>
              </a:xfrm>
              <a:custGeom>
                <a:rect b="b" l="l" r="r" t="t"/>
                <a:pathLst>
                  <a:path extrusionOk="0" h="4116" w="7759">
                    <a:moveTo>
                      <a:pt x="6164" y="1"/>
                    </a:moveTo>
                    <a:cubicBezTo>
                      <a:pt x="4556" y="1"/>
                      <a:pt x="0" y="2007"/>
                      <a:pt x="731" y="3229"/>
                    </a:cubicBezTo>
                    <a:lnTo>
                      <a:pt x="1247" y="3626"/>
                    </a:lnTo>
                    <a:lnTo>
                      <a:pt x="1492" y="4116"/>
                    </a:lnTo>
                    <a:cubicBezTo>
                      <a:pt x="2877" y="3320"/>
                      <a:pt x="4599" y="2735"/>
                      <a:pt x="6513" y="2276"/>
                    </a:cubicBezTo>
                    <a:lnTo>
                      <a:pt x="6478" y="1835"/>
                    </a:lnTo>
                    <a:cubicBezTo>
                      <a:pt x="6478" y="1835"/>
                      <a:pt x="7759" y="157"/>
                      <a:pt x="6317" y="8"/>
                    </a:cubicBezTo>
                    <a:cubicBezTo>
                      <a:pt x="6269" y="3"/>
                      <a:pt x="6218" y="1"/>
                      <a:pt x="616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90"/>
              <p:cNvSpPr/>
              <p:nvPr/>
            </p:nvSpPr>
            <p:spPr>
              <a:xfrm>
                <a:off x="3355705" y="3284179"/>
                <a:ext cx="165068" cy="23241"/>
              </a:xfrm>
              <a:custGeom>
                <a:rect b="b" l="l" r="r" t="t"/>
                <a:pathLst>
                  <a:path extrusionOk="0" h="976" w="6932">
                    <a:moveTo>
                      <a:pt x="3291" y="0"/>
                    </a:moveTo>
                    <a:cubicBezTo>
                      <a:pt x="2160" y="114"/>
                      <a:pt x="1075" y="508"/>
                      <a:pt x="0" y="975"/>
                    </a:cubicBezTo>
                    <a:lnTo>
                      <a:pt x="4663" y="756"/>
                    </a:lnTo>
                    <a:cubicBezTo>
                      <a:pt x="6932" y="560"/>
                      <a:pt x="3291" y="0"/>
                      <a:pt x="32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90"/>
              <p:cNvSpPr/>
              <p:nvPr/>
            </p:nvSpPr>
            <p:spPr>
              <a:xfrm>
                <a:off x="3307743" y="3273772"/>
                <a:ext cx="125397" cy="54340"/>
              </a:xfrm>
              <a:custGeom>
                <a:rect b="b" l="l" r="r" t="t"/>
                <a:pathLst>
                  <a:path extrusionOk="0" h="2282" w="5266">
                    <a:moveTo>
                      <a:pt x="5231" y="1"/>
                    </a:moveTo>
                    <a:cubicBezTo>
                      <a:pt x="5231" y="1"/>
                      <a:pt x="2915" y="5"/>
                      <a:pt x="0" y="1792"/>
                    </a:cubicBezTo>
                    <a:lnTo>
                      <a:pt x="245" y="2282"/>
                    </a:lnTo>
                    <a:cubicBezTo>
                      <a:pt x="245" y="2282"/>
                      <a:pt x="1538" y="1302"/>
                      <a:pt x="5266" y="442"/>
                    </a:cubicBezTo>
                    <a:lnTo>
                      <a:pt x="523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90"/>
              <p:cNvSpPr/>
              <p:nvPr/>
            </p:nvSpPr>
            <p:spPr>
              <a:xfrm>
                <a:off x="3405978" y="3242860"/>
                <a:ext cx="22408" cy="22288"/>
              </a:xfrm>
              <a:custGeom>
                <a:rect b="b" l="l" r="r" t="t"/>
                <a:pathLst>
                  <a:path extrusionOk="0" h="936" w="941">
                    <a:moveTo>
                      <a:pt x="612" y="0"/>
                    </a:moveTo>
                    <a:lnTo>
                      <a:pt x="215" y="71"/>
                    </a:lnTo>
                    <a:lnTo>
                      <a:pt x="1" y="538"/>
                    </a:lnTo>
                    <a:lnTo>
                      <a:pt x="368" y="936"/>
                    </a:lnTo>
                    <a:lnTo>
                      <a:pt x="695" y="875"/>
                    </a:lnTo>
                    <a:lnTo>
                      <a:pt x="940" y="420"/>
                    </a:lnTo>
                    <a:cubicBezTo>
                      <a:pt x="940" y="420"/>
                      <a:pt x="630" y="31"/>
                      <a:pt x="612" y="0"/>
                    </a:cubicBez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90"/>
              <p:cNvSpPr/>
              <p:nvPr/>
            </p:nvSpPr>
            <p:spPr>
              <a:xfrm>
                <a:off x="3433555" y="3528445"/>
                <a:ext cx="184952" cy="170617"/>
              </a:xfrm>
              <a:custGeom>
                <a:rect b="b" l="l" r="r" t="t"/>
                <a:pathLst>
                  <a:path extrusionOk="0" h="7165" w="7767">
                    <a:moveTo>
                      <a:pt x="2631" y="1"/>
                    </a:moveTo>
                    <a:lnTo>
                      <a:pt x="0" y="3291"/>
                    </a:lnTo>
                    <a:cubicBezTo>
                      <a:pt x="0" y="3291"/>
                      <a:pt x="307" y="3990"/>
                      <a:pt x="4944" y="6726"/>
                    </a:cubicBezTo>
                    <a:cubicBezTo>
                      <a:pt x="5456" y="7031"/>
                      <a:pt x="5997" y="7164"/>
                      <a:pt x="6552" y="7164"/>
                    </a:cubicBezTo>
                    <a:cubicBezTo>
                      <a:pt x="6951" y="7164"/>
                      <a:pt x="7358" y="7095"/>
                      <a:pt x="7766" y="6970"/>
                    </a:cubicBezTo>
                    <a:cubicBezTo>
                      <a:pt x="7671" y="6005"/>
                      <a:pt x="7622" y="5021"/>
                      <a:pt x="7622" y="4029"/>
                    </a:cubicBezTo>
                    <a:cubicBezTo>
                      <a:pt x="7622" y="3650"/>
                      <a:pt x="7631" y="3278"/>
                      <a:pt x="7644" y="2906"/>
                    </a:cubicBezTo>
                    <a:lnTo>
                      <a:pt x="7644" y="2906"/>
                    </a:lnTo>
                    <a:cubicBezTo>
                      <a:pt x="7548" y="2958"/>
                      <a:pt x="7456" y="3011"/>
                      <a:pt x="7360" y="3063"/>
                    </a:cubicBezTo>
                    <a:cubicBezTo>
                      <a:pt x="7342" y="3073"/>
                      <a:pt x="7320" y="3077"/>
                      <a:pt x="7292" y="3077"/>
                    </a:cubicBezTo>
                    <a:cubicBezTo>
                      <a:pt x="6571" y="3077"/>
                      <a:pt x="2631" y="1"/>
                      <a:pt x="263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90"/>
              <p:cNvSpPr/>
              <p:nvPr/>
            </p:nvSpPr>
            <p:spPr>
              <a:xfrm>
                <a:off x="3254231" y="3474338"/>
                <a:ext cx="339281" cy="376618"/>
              </a:xfrm>
              <a:custGeom>
                <a:rect b="b" l="l" r="r" t="t"/>
                <a:pathLst>
                  <a:path extrusionOk="0" h="15816" w="14248">
                    <a:moveTo>
                      <a:pt x="3170" y="0"/>
                    </a:moveTo>
                    <a:cubicBezTo>
                      <a:pt x="2249" y="0"/>
                      <a:pt x="1037" y="366"/>
                      <a:pt x="372" y="1529"/>
                    </a:cubicBezTo>
                    <a:lnTo>
                      <a:pt x="1" y="4252"/>
                    </a:lnTo>
                    <a:lnTo>
                      <a:pt x="1133" y="8806"/>
                    </a:lnTo>
                    <a:cubicBezTo>
                      <a:pt x="1461" y="10134"/>
                      <a:pt x="249" y="11349"/>
                      <a:pt x="626" y="13407"/>
                    </a:cubicBezTo>
                    <a:lnTo>
                      <a:pt x="9537" y="15815"/>
                    </a:lnTo>
                    <a:lnTo>
                      <a:pt x="9401" y="9662"/>
                    </a:lnTo>
                    <a:lnTo>
                      <a:pt x="9505" y="7910"/>
                    </a:lnTo>
                    <a:lnTo>
                      <a:pt x="11193" y="9002"/>
                    </a:lnTo>
                    <a:lnTo>
                      <a:pt x="14247" y="5131"/>
                    </a:lnTo>
                    <a:lnTo>
                      <a:pt x="11048" y="2408"/>
                    </a:lnTo>
                    <a:cubicBezTo>
                      <a:pt x="9016" y="468"/>
                      <a:pt x="7608" y="202"/>
                      <a:pt x="6988" y="202"/>
                    </a:cubicBezTo>
                    <a:cubicBezTo>
                      <a:pt x="6753" y="202"/>
                      <a:pt x="6631" y="240"/>
                      <a:pt x="6631" y="240"/>
                    </a:cubicBezTo>
                    <a:lnTo>
                      <a:pt x="3401" y="8"/>
                    </a:lnTo>
                    <a:cubicBezTo>
                      <a:pt x="3327" y="3"/>
                      <a:pt x="3249" y="0"/>
                      <a:pt x="3170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90"/>
              <p:cNvSpPr/>
              <p:nvPr/>
            </p:nvSpPr>
            <p:spPr>
              <a:xfrm>
                <a:off x="3457084" y="3587314"/>
                <a:ext cx="34361" cy="74033"/>
              </a:xfrm>
              <a:custGeom>
                <a:rect b="b" l="l" r="r" t="t"/>
                <a:pathLst>
                  <a:path extrusionOk="0" h="3109" w="1443">
                    <a:moveTo>
                      <a:pt x="10" y="1"/>
                    </a:moveTo>
                    <a:cubicBezTo>
                      <a:pt x="7" y="1"/>
                      <a:pt x="5" y="1"/>
                      <a:pt x="5" y="2"/>
                    </a:cubicBezTo>
                    <a:cubicBezTo>
                      <a:pt x="0" y="20"/>
                      <a:pt x="201" y="89"/>
                      <a:pt x="468" y="290"/>
                    </a:cubicBezTo>
                    <a:cubicBezTo>
                      <a:pt x="735" y="492"/>
                      <a:pt x="1053" y="853"/>
                      <a:pt x="1193" y="1343"/>
                    </a:cubicBezTo>
                    <a:cubicBezTo>
                      <a:pt x="1334" y="1833"/>
                      <a:pt x="1250" y="2309"/>
                      <a:pt x="1128" y="2620"/>
                    </a:cubicBezTo>
                    <a:cubicBezTo>
                      <a:pt x="1009" y="2934"/>
                      <a:pt x="870" y="3096"/>
                      <a:pt x="888" y="3108"/>
                    </a:cubicBezTo>
                    <a:cubicBezTo>
                      <a:pt x="888" y="3109"/>
                      <a:pt x="888" y="3109"/>
                      <a:pt x="889" y="3109"/>
                    </a:cubicBezTo>
                    <a:cubicBezTo>
                      <a:pt x="897" y="3109"/>
                      <a:pt x="934" y="3069"/>
                      <a:pt x="993" y="2999"/>
                    </a:cubicBezTo>
                    <a:cubicBezTo>
                      <a:pt x="1053" y="2925"/>
                      <a:pt x="1128" y="2807"/>
                      <a:pt x="1197" y="2646"/>
                    </a:cubicBezTo>
                    <a:cubicBezTo>
                      <a:pt x="1342" y="2335"/>
                      <a:pt x="1443" y="1833"/>
                      <a:pt x="1294" y="1313"/>
                    </a:cubicBezTo>
                    <a:cubicBezTo>
                      <a:pt x="1145" y="797"/>
                      <a:pt x="800" y="421"/>
                      <a:pt x="511" y="229"/>
                    </a:cubicBezTo>
                    <a:cubicBezTo>
                      <a:pt x="368" y="133"/>
                      <a:pt x="241" y="72"/>
                      <a:pt x="154" y="41"/>
                    </a:cubicBezTo>
                    <a:cubicBezTo>
                      <a:pt x="75" y="11"/>
                      <a:pt x="26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90"/>
              <p:cNvSpPr/>
              <p:nvPr/>
            </p:nvSpPr>
            <p:spPr>
              <a:xfrm>
                <a:off x="3319912" y="3455167"/>
                <a:ext cx="109609" cy="33004"/>
              </a:xfrm>
              <a:custGeom>
                <a:rect b="b" l="l" r="r" t="t"/>
                <a:pathLst>
                  <a:path extrusionOk="0" h="1386" w="4603">
                    <a:moveTo>
                      <a:pt x="438" y="0"/>
                    </a:moveTo>
                    <a:lnTo>
                      <a:pt x="0" y="1053"/>
                    </a:lnTo>
                    <a:lnTo>
                      <a:pt x="4603" y="1386"/>
                    </a:lnTo>
                    <a:lnTo>
                      <a:pt x="4004" y="214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90"/>
              <p:cNvSpPr/>
              <p:nvPr/>
            </p:nvSpPr>
            <p:spPr>
              <a:xfrm>
                <a:off x="3437937" y="3480649"/>
                <a:ext cx="24884" cy="108585"/>
              </a:xfrm>
              <a:custGeom>
                <a:rect b="b" l="l" r="r" t="t"/>
                <a:pathLst>
                  <a:path extrusionOk="0" h="4560" w="1045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0" y="15"/>
                      <a:pt x="188" y="207"/>
                      <a:pt x="393" y="582"/>
                    </a:cubicBezTo>
                    <a:cubicBezTo>
                      <a:pt x="599" y="959"/>
                      <a:pt x="795" y="1526"/>
                      <a:pt x="865" y="2178"/>
                    </a:cubicBezTo>
                    <a:cubicBezTo>
                      <a:pt x="936" y="2829"/>
                      <a:pt x="900" y="3428"/>
                      <a:pt x="874" y="3860"/>
                    </a:cubicBezTo>
                    <a:cubicBezTo>
                      <a:pt x="847" y="4289"/>
                      <a:pt x="831" y="4559"/>
                      <a:pt x="843" y="4559"/>
                    </a:cubicBezTo>
                    <a:cubicBezTo>
                      <a:pt x="853" y="4559"/>
                      <a:pt x="865" y="4493"/>
                      <a:pt x="883" y="4376"/>
                    </a:cubicBezTo>
                    <a:cubicBezTo>
                      <a:pt x="900" y="4253"/>
                      <a:pt x="926" y="4079"/>
                      <a:pt x="948" y="3864"/>
                    </a:cubicBezTo>
                    <a:cubicBezTo>
                      <a:pt x="992" y="3436"/>
                      <a:pt x="1045" y="2833"/>
                      <a:pt x="970" y="2165"/>
                    </a:cubicBezTo>
                    <a:cubicBezTo>
                      <a:pt x="900" y="1500"/>
                      <a:pt x="686" y="919"/>
                      <a:pt x="459" y="548"/>
                    </a:cubicBezTo>
                    <a:cubicBezTo>
                      <a:pt x="345" y="360"/>
                      <a:pt x="236" y="219"/>
                      <a:pt x="153" y="128"/>
                    </a:cubicBezTo>
                    <a:cubicBezTo>
                      <a:pt x="74" y="45"/>
                      <a:pt x="2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90"/>
              <p:cNvSpPr/>
              <p:nvPr/>
            </p:nvSpPr>
            <p:spPr>
              <a:xfrm>
                <a:off x="3434793" y="3613987"/>
                <a:ext cx="7953" cy="226457"/>
              </a:xfrm>
              <a:custGeom>
                <a:rect b="b" l="l" r="r" t="t"/>
                <a:pathLst>
                  <a:path extrusionOk="0" h="9510" w="334">
                    <a:moveTo>
                      <a:pt x="307" y="1"/>
                    </a:moveTo>
                    <a:cubicBezTo>
                      <a:pt x="303" y="1"/>
                      <a:pt x="298" y="36"/>
                      <a:pt x="294" y="96"/>
                    </a:cubicBezTo>
                    <a:cubicBezTo>
                      <a:pt x="294" y="175"/>
                      <a:pt x="289" y="263"/>
                      <a:pt x="285" y="376"/>
                    </a:cubicBezTo>
                    <a:cubicBezTo>
                      <a:pt x="277" y="634"/>
                      <a:pt x="267" y="975"/>
                      <a:pt x="255" y="1395"/>
                    </a:cubicBezTo>
                    <a:cubicBezTo>
                      <a:pt x="233" y="2256"/>
                      <a:pt x="193" y="3444"/>
                      <a:pt x="140" y="4755"/>
                    </a:cubicBezTo>
                    <a:cubicBezTo>
                      <a:pt x="84" y="6066"/>
                      <a:pt x="41" y="7255"/>
                      <a:pt x="19" y="8116"/>
                    </a:cubicBezTo>
                    <a:cubicBezTo>
                      <a:pt x="5" y="8549"/>
                      <a:pt x="1" y="8894"/>
                      <a:pt x="1" y="9134"/>
                    </a:cubicBezTo>
                    <a:lnTo>
                      <a:pt x="1" y="9414"/>
                    </a:lnTo>
                    <a:cubicBezTo>
                      <a:pt x="1" y="9475"/>
                      <a:pt x="5" y="9510"/>
                      <a:pt x="9" y="9510"/>
                    </a:cubicBezTo>
                    <a:cubicBezTo>
                      <a:pt x="15" y="9510"/>
                      <a:pt x="19" y="9479"/>
                      <a:pt x="23" y="9414"/>
                    </a:cubicBezTo>
                    <a:cubicBezTo>
                      <a:pt x="27" y="9340"/>
                      <a:pt x="31" y="9247"/>
                      <a:pt x="41" y="9138"/>
                    </a:cubicBezTo>
                    <a:cubicBezTo>
                      <a:pt x="53" y="8880"/>
                      <a:pt x="71" y="8535"/>
                      <a:pt x="93" y="8120"/>
                    </a:cubicBezTo>
                    <a:cubicBezTo>
                      <a:pt x="132" y="7242"/>
                      <a:pt x="184" y="6062"/>
                      <a:pt x="245" y="4759"/>
                    </a:cubicBezTo>
                    <a:cubicBezTo>
                      <a:pt x="298" y="3444"/>
                      <a:pt x="329" y="2256"/>
                      <a:pt x="333" y="1395"/>
                    </a:cubicBezTo>
                    <a:cubicBezTo>
                      <a:pt x="333" y="966"/>
                      <a:pt x="333" y="617"/>
                      <a:pt x="324" y="376"/>
                    </a:cubicBezTo>
                    <a:cubicBezTo>
                      <a:pt x="320" y="267"/>
                      <a:pt x="320" y="175"/>
                      <a:pt x="316" y="96"/>
                    </a:cubicBezTo>
                    <a:cubicBezTo>
                      <a:pt x="311" y="36"/>
                      <a:pt x="311" y="1"/>
                      <a:pt x="3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90"/>
              <p:cNvSpPr/>
              <p:nvPr/>
            </p:nvSpPr>
            <p:spPr>
              <a:xfrm>
                <a:off x="3401620" y="3490746"/>
                <a:ext cx="55578" cy="253865"/>
              </a:xfrm>
              <a:custGeom>
                <a:rect b="b" l="l" r="r" t="t"/>
                <a:pathLst>
                  <a:path extrusionOk="0" h="10661" w="2334">
                    <a:moveTo>
                      <a:pt x="778" y="1"/>
                    </a:moveTo>
                    <a:lnTo>
                      <a:pt x="490" y="45"/>
                    </a:lnTo>
                    <a:lnTo>
                      <a:pt x="0" y="8212"/>
                    </a:lnTo>
                    <a:lnTo>
                      <a:pt x="1722" y="10660"/>
                    </a:lnTo>
                    <a:lnTo>
                      <a:pt x="2334" y="8746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90"/>
              <p:cNvSpPr/>
              <p:nvPr/>
            </p:nvSpPr>
            <p:spPr>
              <a:xfrm>
                <a:off x="3321150" y="3458501"/>
                <a:ext cx="92345" cy="21884"/>
              </a:xfrm>
              <a:custGeom>
                <a:rect b="b" l="l" r="r" t="t"/>
                <a:pathLst>
                  <a:path extrusionOk="0" h="919" w="3878">
                    <a:moveTo>
                      <a:pt x="3859" y="1"/>
                    </a:moveTo>
                    <a:cubicBezTo>
                      <a:pt x="3851" y="1"/>
                      <a:pt x="3825" y="88"/>
                      <a:pt x="3768" y="237"/>
                    </a:cubicBezTo>
                    <a:cubicBezTo>
                      <a:pt x="3714" y="379"/>
                      <a:pt x="3634" y="583"/>
                      <a:pt x="3527" y="828"/>
                    </a:cubicBezTo>
                    <a:lnTo>
                      <a:pt x="3527" y="828"/>
                    </a:lnTo>
                    <a:cubicBezTo>
                      <a:pt x="3166" y="794"/>
                      <a:pt x="2722" y="760"/>
                      <a:pt x="2243" y="721"/>
                    </a:cubicBezTo>
                    <a:cubicBezTo>
                      <a:pt x="1626" y="677"/>
                      <a:pt x="1067" y="643"/>
                      <a:pt x="660" y="625"/>
                    </a:cubicBezTo>
                    <a:cubicBezTo>
                      <a:pt x="406" y="612"/>
                      <a:pt x="213" y="605"/>
                      <a:pt x="103" y="605"/>
                    </a:cubicBezTo>
                    <a:cubicBezTo>
                      <a:pt x="38" y="605"/>
                      <a:pt x="2" y="607"/>
                      <a:pt x="1" y="612"/>
                    </a:cubicBezTo>
                    <a:cubicBezTo>
                      <a:pt x="1" y="625"/>
                      <a:pt x="250" y="661"/>
                      <a:pt x="656" y="699"/>
                    </a:cubicBezTo>
                    <a:cubicBezTo>
                      <a:pt x="1058" y="739"/>
                      <a:pt x="1618" y="782"/>
                      <a:pt x="2234" y="831"/>
                    </a:cubicBezTo>
                    <a:cubicBezTo>
                      <a:pt x="2728" y="866"/>
                      <a:pt x="3182" y="897"/>
                      <a:pt x="3549" y="913"/>
                    </a:cubicBezTo>
                    <a:lnTo>
                      <a:pt x="3580" y="919"/>
                    </a:lnTo>
                    <a:lnTo>
                      <a:pt x="3593" y="892"/>
                    </a:lnTo>
                    <a:cubicBezTo>
                      <a:pt x="3807" y="368"/>
                      <a:pt x="3877" y="5"/>
                      <a:pt x="38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90"/>
              <p:cNvSpPr/>
              <p:nvPr/>
            </p:nvSpPr>
            <p:spPr>
              <a:xfrm>
                <a:off x="3286191" y="3492794"/>
                <a:ext cx="32290" cy="4643"/>
              </a:xfrm>
              <a:custGeom>
                <a:rect b="b" l="l" r="r" t="t"/>
                <a:pathLst>
                  <a:path extrusionOk="0" h="195" w="1356">
                    <a:moveTo>
                      <a:pt x="179" y="0"/>
                    </a:moveTo>
                    <a:cubicBezTo>
                      <a:pt x="70" y="0"/>
                      <a:pt x="2" y="8"/>
                      <a:pt x="0" y="20"/>
                    </a:cubicBezTo>
                    <a:cubicBezTo>
                      <a:pt x="0" y="50"/>
                      <a:pt x="302" y="94"/>
                      <a:pt x="670" y="138"/>
                    </a:cubicBezTo>
                    <a:cubicBezTo>
                      <a:pt x="936" y="169"/>
                      <a:pt x="1166" y="194"/>
                      <a:pt x="1276" y="194"/>
                    </a:cubicBezTo>
                    <a:cubicBezTo>
                      <a:pt x="1320" y="194"/>
                      <a:pt x="1345" y="190"/>
                      <a:pt x="1346" y="181"/>
                    </a:cubicBezTo>
                    <a:cubicBezTo>
                      <a:pt x="1355" y="155"/>
                      <a:pt x="1058" y="76"/>
                      <a:pt x="682" y="33"/>
                    </a:cubicBezTo>
                    <a:cubicBezTo>
                      <a:pt x="484" y="10"/>
                      <a:pt x="304" y="0"/>
                      <a:pt x="1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90"/>
              <p:cNvSpPr/>
              <p:nvPr/>
            </p:nvSpPr>
            <p:spPr>
              <a:xfrm>
                <a:off x="3367255" y="4649945"/>
                <a:ext cx="147280" cy="64627"/>
              </a:xfrm>
              <a:custGeom>
                <a:rect b="b" l="l" r="r" t="t"/>
                <a:pathLst>
                  <a:path extrusionOk="0" h="2714" w="6185">
                    <a:moveTo>
                      <a:pt x="3339" y="0"/>
                    </a:moveTo>
                    <a:lnTo>
                      <a:pt x="9" y="5"/>
                    </a:lnTo>
                    <a:lnTo>
                      <a:pt x="1" y="2605"/>
                    </a:lnTo>
                    <a:lnTo>
                      <a:pt x="211" y="2617"/>
                    </a:lnTo>
                    <a:cubicBezTo>
                      <a:pt x="778" y="2650"/>
                      <a:pt x="2429" y="2714"/>
                      <a:pt x="3752" y="2714"/>
                    </a:cubicBezTo>
                    <a:cubicBezTo>
                      <a:pt x="4571" y="2714"/>
                      <a:pt x="5265" y="2689"/>
                      <a:pt x="5499" y="2617"/>
                    </a:cubicBezTo>
                    <a:cubicBezTo>
                      <a:pt x="6185" y="2407"/>
                      <a:pt x="3353" y="1778"/>
                      <a:pt x="3353" y="1778"/>
                    </a:cubicBezTo>
                    <a:lnTo>
                      <a:pt x="3339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90"/>
              <p:cNvSpPr/>
              <p:nvPr/>
            </p:nvSpPr>
            <p:spPr>
              <a:xfrm>
                <a:off x="3367374" y="4688762"/>
                <a:ext cx="24" cy="24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90"/>
              <p:cNvSpPr/>
              <p:nvPr/>
            </p:nvSpPr>
            <p:spPr>
              <a:xfrm>
                <a:off x="3367374" y="4688667"/>
                <a:ext cx="28527" cy="22265"/>
              </a:xfrm>
              <a:custGeom>
                <a:rect b="b" l="l" r="r" t="t"/>
                <a:pathLst>
                  <a:path extrusionOk="0" h="935" w="1198">
                    <a:moveTo>
                      <a:pt x="87" y="0"/>
                    </a:moveTo>
                    <a:cubicBezTo>
                      <a:pt x="57" y="0"/>
                      <a:pt x="30" y="0"/>
                      <a:pt x="0" y="4"/>
                    </a:cubicBezTo>
                    <a:lnTo>
                      <a:pt x="0" y="935"/>
                    </a:lnTo>
                    <a:lnTo>
                      <a:pt x="4" y="904"/>
                    </a:lnTo>
                    <a:lnTo>
                      <a:pt x="1198" y="913"/>
                    </a:lnTo>
                    <a:cubicBezTo>
                      <a:pt x="1145" y="650"/>
                      <a:pt x="992" y="410"/>
                      <a:pt x="778" y="244"/>
                    </a:cubicBezTo>
                    <a:cubicBezTo>
                      <a:pt x="577" y="87"/>
                      <a:pt x="337" y="0"/>
                      <a:pt x="87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90"/>
              <p:cNvSpPr/>
              <p:nvPr/>
            </p:nvSpPr>
            <p:spPr>
              <a:xfrm>
                <a:off x="3367255" y="4700813"/>
                <a:ext cx="133945" cy="13049"/>
              </a:xfrm>
              <a:custGeom>
                <a:rect b="b" l="l" r="r" t="t"/>
                <a:pathLst>
                  <a:path extrusionOk="0" h="548" w="5625">
                    <a:moveTo>
                      <a:pt x="4738" y="1"/>
                    </a:moveTo>
                    <a:cubicBezTo>
                      <a:pt x="4817" y="23"/>
                      <a:pt x="4896" y="49"/>
                      <a:pt x="4969" y="71"/>
                    </a:cubicBezTo>
                    <a:cubicBezTo>
                      <a:pt x="4843" y="31"/>
                      <a:pt x="4743" y="1"/>
                      <a:pt x="4738" y="1"/>
                    </a:cubicBezTo>
                    <a:close/>
                    <a:moveTo>
                      <a:pt x="5598" y="372"/>
                    </a:moveTo>
                    <a:lnTo>
                      <a:pt x="5598" y="372"/>
                    </a:lnTo>
                    <a:cubicBezTo>
                      <a:pt x="5621" y="416"/>
                      <a:pt x="5594" y="455"/>
                      <a:pt x="5499" y="481"/>
                    </a:cubicBezTo>
                    <a:cubicBezTo>
                      <a:pt x="5493" y="484"/>
                      <a:pt x="5488" y="487"/>
                      <a:pt x="5483" y="489"/>
                    </a:cubicBezTo>
                    <a:lnTo>
                      <a:pt x="5483" y="489"/>
                    </a:lnTo>
                    <a:cubicBezTo>
                      <a:pt x="5551" y="476"/>
                      <a:pt x="5595" y="464"/>
                      <a:pt x="5608" y="447"/>
                    </a:cubicBezTo>
                    <a:cubicBezTo>
                      <a:pt x="5625" y="425"/>
                      <a:pt x="5621" y="398"/>
                      <a:pt x="5598" y="372"/>
                    </a:cubicBezTo>
                    <a:close/>
                    <a:moveTo>
                      <a:pt x="5483" y="489"/>
                    </a:moveTo>
                    <a:cubicBezTo>
                      <a:pt x="5480" y="489"/>
                      <a:pt x="5476" y="490"/>
                      <a:pt x="5473" y="491"/>
                    </a:cubicBezTo>
                    <a:cubicBezTo>
                      <a:pt x="5476" y="491"/>
                      <a:pt x="5480" y="490"/>
                      <a:pt x="5483" y="489"/>
                    </a:cubicBezTo>
                    <a:close/>
                    <a:moveTo>
                      <a:pt x="1" y="469"/>
                    </a:moveTo>
                    <a:lnTo>
                      <a:pt x="1" y="469"/>
                    </a:lnTo>
                    <a:cubicBezTo>
                      <a:pt x="398" y="503"/>
                      <a:pt x="919" y="529"/>
                      <a:pt x="1478" y="547"/>
                    </a:cubicBezTo>
                    <a:lnTo>
                      <a:pt x="1889" y="547"/>
                    </a:lnTo>
                    <a:cubicBezTo>
                      <a:pt x="1159" y="525"/>
                      <a:pt x="521" y="499"/>
                      <a:pt x="211" y="481"/>
                    </a:cubicBezTo>
                    <a:lnTo>
                      <a:pt x="1" y="4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90"/>
              <p:cNvSpPr/>
              <p:nvPr/>
            </p:nvSpPr>
            <p:spPr>
              <a:xfrm>
                <a:off x="3402429" y="4713839"/>
                <a:ext cx="41029" cy="643"/>
              </a:xfrm>
              <a:custGeom>
                <a:rect b="b" l="l" r="r" t="t"/>
                <a:pathLst>
                  <a:path extrusionOk="0" h="27" w="1723">
                    <a:moveTo>
                      <a:pt x="1" y="0"/>
                    </a:moveTo>
                    <a:cubicBezTo>
                      <a:pt x="555" y="18"/>
                      <a:pt x="1159" y="26"/>
                      <a:pt x="1723" y="26"/>
                    </a:cubicBezTo>
                    <a:cubicBezTo>
                      <a:pt x="1285" y="22"/>
                      <a:pt x="831" y="13"/>
                      <a:pt x="412" y="0"/>
                    </a:cubicBezTo>
                    <a:close/>
                  </a:path>
                </a:pathLst>
              </a:custGeom>
              <a:solidFill>
                <a:srgbClr val="6870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90"/>
              <p:cNvSpPr/>
              <p:nvPr/>
            </p:nvSpPr>
            <p:spPr>
              <a:xfrm>
                <a:off x="3367255" y="4700813"/>
                <a:ext cx="133850" cy="13668"/>
              </a:xfrm>
              <a:custGeom>
                <a:rect b="b" l="l" r="r" t="t"/>
                <a:pathLst>
                  <a:path extrusionOk="0" h="574" w="5621">
                    <a:moveTo>
                      <a:pt x="4738" y="1"/>
                    </a:moveTo>
                    <a:cubicBezTo>
                      <a:pt x="4541" y="9"/>
                      <a:pt x="4445" y="429"/>
                      <a:pt x="4445" y="429"/>
                    </a:cubicBezTo>
                    <a:lnTo>
                      <a:pt x="1203" y="403"/>
                    </a:lnTo>
                    <a:lnTo>
                      <a:pt x="1203" y="403"/>
                    </a:lnTo>
                    <a:cubicBezTo>
                      <a:pt x="1207" y="416"/>
                      <a:pt x="1207" y="429"/>
                      <a:pt x="1211" y="442"/>
                    </a:cubicBezTo>
                    <a:lnTo>
                      <a:pt x="5" y="425"/>
                    </a:lnTo>
                    <a:lnTo>
                      <a:pt x="1" y="469"/>
                    </a:lnTo>
                    <a:lnTo>
                      <a:pt x="211" y="481"/>
                    </a:lnTo>
                    <a:cubicBezTo>
                      <a:pt x="521" y="499"/>
                      <a:pt x="1159" y="525"/>
                      <a:pt x="1889" y="547"/>
                    </a:cubicBezTo>
                    <a:cubicBezTo>
                      <a:pt x="2308" y="560"/>
                      <a:pt x="2762" y="569"/>
                      <a:pt x="3200" y="573"/>
                    </a:cubicBezTo>
                    <a:lnTo>
                      <a:pt x="3230" y="573"/>
                    </a:lnTo>
                    <a:cubicBezTo>
                      <a:pt x="4240" y="573"/>
                      <a:pt x="5136" y="547"/>
                      <a:pt x="5473" y="491"/>
                    </a:cubicBezTo>
                    <a:cubicBezTo>
                      <a:pt x="5481" y="491"/>
                      <a:pt x="5489" y="486"/>
                      <a:pt x="5499" y="481"/>
                    </a:cubicBezTo>
                    <a:cubicBezTo>
                      <a:pt x="5594" y="455"/>
                      <a:pt x="5621" y="416"/>
                      <a:pt x="5598" y="372"/>
                    </a:cubicBezTo>
                    <a:cubicBezTo>
                      <a:pt x="5520" y="271"/>
                      <a:pt x="5197" y="150"/>
                      <a:pt x="4969" y="71"/>
                    </a:cubicBezTo>
                    <a:cubicBezTo>
                      <a:pt x="4896" y="49"/>
                      <a:pt x="4817" y="23"/>
                      <a:pt x="4738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90"/>
              <p:cNvSpPr/>
              <p:nvPr/>
            </p:nvSpPr>
            <p:spPr>
              <a:xfrm>
                <a:off x="3367374" y="4710195"/>
                <a:ext cx="28742" cy="1167"/>
              </a:xfrm>
              <a:custGeom>
                <a:rect b="b" l="l" r="r" t="t"/>
                <a:pathLst>
                  <a:path extrusionOk="0" h="49" w="1207">
                    <a:moveTo>
                      <a:pt x="4" y="0"/>
                    </a:moveTo>
                    <a:lnTo>
                      <a:pt x="0" y="31"/>
                    </a:lnTo>
                    <a:lnTo>
                      <a:pt x="1206" y="48"/>
                    </a:lnTo>
                    <a:cubicBezTo>
                      <a:pt x="1202" y="35"/>
                      <a:pt x="1202" y="22"/>
                      <a:pt x="1198" y="9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4AA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90"/>
              <p:cNvSpPr/>
              <p:nvPr/>
            </p:nvSpPr>
            <p:spPr>
              <a:xfrm>
                <a:off x="3366207" y="4710076"/>
                <a:ext cx="134588" cy="1905"/>
              </a:xfrm>
              <a:custGeom>
                <a:rect b="b" l="l" r="r" t="t"/>
                <a:pathLst>
                  <a:path extrusionOk="0" h="80" w="5652">
                    <a:moveTo>
                      <a:pt x="5595" y="1"/>
                    </a:moveTo>
                    <a:cubicBezTo>
                      <a:pt x="5543" y="1"/>
                      <a:pt x="5490" y="1"/>
                      <a:pt x="5429" y="5"/>
                    </a:cubicBezTo>
                    <a:cubicBezTo>
                      <a:pt x="5263" y="5"/>
                      <a:pt x="5061" y="9"/>
                      <a:pt x="4821" y="19"/>
                    </a:cubicBezTo>
                    <a:cubicBezTo>
                      <a:pt x="4310" y="27"/>
                      <a:pt x="3607" y="40"/>
                      <a:pt x="2824" y="40"/>
                    </a:cubicBezTo>
                    <a:cubicBezTo>
                      <a:pt x="2046" y="40"/>
                      <a:pt x="1338" y="27"/>
                      <a:pt x="827" y="19"/>
                    </a:cubicBezTo>
                    <a:cubicBezTo>
                      <a:pt x="587" y="14"/>
                      <a:pt x="386" y="9"/>
                      <a:pt x="224" y="5"/>
                    </a:cubicBezTo>
                    <a:lnTo>
                      <a:pt x="1" y="5"/>
                    </a:lnTo>
                    <a:cubicBezTo>
                      <a:pt x="1" y="5"/>
                      <a:pt x="19" y="9"/>
                      <a:pt x="57" y="9"/>
                    </a:cubicBezTo>
                    <a:cubicBezTo>
                      <a:pt x="106" y="14"/>
                      <a:pt x="158" y="19"/>
                      <a:pt x="220" y="23"/>
                    </a:cubicBezTo>
                    <a:cubicBezTo>
                      <a:pt x="386" y="27"/>
                      <a:pt x="587" y="36"/>
                      <a:pt x="827" y="45"/>
                    </a:cubicBezTo>
                    <a:cubicBezTo>
                      <a:pt x="1338" y="66"/>
                      <a:pt x="2046" y="80"/>
                      <a:pt x="2824" y="80"/>
                    </a:cubicBezTo>
                    <a:cubicBezTo>
                      <a:pt x="3607" y="80"/>
                      <a:pt x="4315" y="62"/>
                      <a:pt x="4825" y="45"/>
                    </a:cubicBezTo>
                    <a:cubicBezTo>
                      <a:pt x="5061" y="36"/>
                      <a:pt x="5267" y="27"/>
                      <a:pt x="5429" y="19"/>
                    </a:cubicBezTo>
                    <a:cubicBezTo>
                      <a:pt x="5490" y="14"/>
                      <a:pt x="5543" y="14"/>
                      <a:pt x="5595" y="9"/>
                    </a:cubicBezTo>
                    <a:cubicBezTo>
                      <a:pt x="5630" y="5"/>
                      <a:pt x="5652" y="5"/>
                      <a:pt x="5652" y="5"/>
                    </a:cubicBezTo>
                    <a:cubicBezTo>
                      <a:pt x="5652" y="1"/>
                      <a:pt x="5630" y="1"/>
                      <a:pt x="55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90"/>
              <p:cNvSpPr/>
              <p:nvPr/>
            </p:nvSpPr>
            <p:spPr>
              <a:xfrm>
                <a:off x="3472587" y="4699860"/>
                <a:ext cx="8239" cy="12430"/>
              </a:xfrm>
              <a:custGeom>
                <a:rect b="b" l="l" r="r" t="t"/>
                <a:pathLst>
                  <a:path extrusionOk="0" h="522" w="346">
                    <a:moveTo>
                      <a:pt x="333" y="0"/>
                    </a:moveTo>
                    <a:cubicBezTo>
                      <a:pt x="312" y="0"/>
                      <a:pt x="185" y="68"/>
                      <a:pt x="96" y="212"/>
                    </a:cubicBezTo>
                    <a:cubicBezTo>
                      <a:pt x="1" y="369"/>
                      <a:pt x="9" y="521"/>
                      <a:pt x="18" y="521"/>
                    </a:cubicBezTo>
                    <a:cubicBezTo>
                      <a:pt x="31" y="521"/>
                      <a:pt x="40" y="378"/>
                      <a:pt x="132" y="233"/>
                    </a:cubicBezTo>
                    <a:cubicBezTo>
                      <a:pt x="219" y="85"/>
                      <a:pt x="346" y="10"/>
                      <a:pt x="336" y="2"/>
                    </a:cubicBezTo>
                    <a:cubicBezTo>
                      <a:pt x="336" y="1"/>
                      <a:pt x="335" y="0"/>
                      <a:pt x="3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90"/>
              <p:cNvSpPr/>
              <p:nvPr/>
            </p:nvSpPr>
            <p:spPr>
              <a:xfrm>
                <a:off x="3449368" y="4693835"/>
                <a:ext cx="4715" cy="6596"/>
              </a:xfrm>
              <a:custGeom>
                <a:rect b="b" l="l" r="r" t="t"/>
                <a:pathLst>
                  <a:path extrusionOk="0" h="277" w="198">
                    <a:moveTo>
                      <a:pt x="186" y="0"/>
                    </a:moveTo>
                    <a:cubicBezTo>
                      <a:pt x="170" y="0"/>
                      <a:pt x="128" y="55"/>
                      <a:pt x="84" y="128"/>
                    </a:cubicBezTo>
                    <a:cubicBezTo>
                      <a:pt x="32" y="203"/>
                      <a:pt x="0" y="272"/>
                      <a:pt x="10" y="276"/>
                    </a:cubicBezTo>
                    <a:cubicBezTo>
                      <a:pt x="10" y="276"/>
                      <a:pt x="11" y="276"/>
                      <a:pt x="12" y="276"/>
                    </a:cubicBezTo>
                    <a:cubicBezTo>
                      <a:pt x="26" y="276"/>
                      <a:pt x="68" y="220"/>
                      <a:pt x="115" y="150"/>
                    </a:cubicBezTo>
                    <a:cubicBezTo>
                      <a:pt x="163" y="71"/>
                      <a:pt x="198" y="5"/>
                      <a:pt x="189" y="1"/>
                    </a:cubicBezTo>
                    <a:cubicBezTo>
                      <a:pt x="188" y="1"/>
                      <a:pt x="187" y="0"/>
                      <a:pt x="18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90"/>
              <p:cNvSpPr/>
              <p:nvPr/>
            </p:nvSpPr>
            <p:spPr>
              <a:xfrm>
                <a:off x="3443010" y="4692573"/>
                <a:ext cx="5358" cy="4453"/>
              </a:xfrm>
              <a:custGeom>
                <a:rect b="b" l="l" r="r" t="t"/>
                <a:pathLst>
                  <a:path extrusionOk="0" h="187" w="225">
                    <a:moveTo>
                      <a:pt x="211" y="1"/>
                    </a:moveTo>
                    <a:cubicBezTo>
                      <a:pt x="196" y="1"/>
                      <a:pt x="148" y="33"/>
                      <a:pt x="97" y="80"/>
                    </a:cubicBezTo>
                    <a:cubicBezTo>
                      <a:pt x="41" y="129"/>
                      <a:pt x="1" y="181"/>
                      <a:pt x="10" y="185"/>
                    </a:cubicBezTo>
                    <a:cubicBezTo>
                      <a:pt x="11" y="186"/>
                      <a:pt x="12" y="187"/>
                      <a:pt x="13" y="187"/>
                    </a:cubicBezTo>
                    <a:cubicBezTo>
                      <a:pt x="25" y="187"/>
                      <a:pt x="73" y="154"/>
                      <a:pt x="124" y="107"/>
                    </a:cubicBezTo>
                    <a:cubicBezTo>
                      <a:pt x="185" y="58"/>
                      <a:pt x="224" y="10"/>
                      <a:pt x="215" y="2"/>
                    </a:cubicBezTo>
                    <a:cubicBezTo>
                      <a:pt x="214" y="1"/>
                      <a:pt x="213" y="1"/>
                      <a:pt x="2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90"/>
              <p:cNvSpPr/>
              <p:nvPr/>
            </p:nvSpPr>
            <p:spPr>
              <a:xfrm>
                <a:off x="3439175" y="4689048"/>
                <a:ext cx="8239" cy="1072"/>
              </a:xfrm>
              <a:custGeom>
                <a:rect b="b" l="l" r="r" t="t"/>
                <a:pathLst>
                  <a:path extrusionOk="0" h="45" w="346">
                    <a:moveTo>
                      <a:pt x="171" y="1"/>
                    </a:moveTo>
                    <a:cubicBezTo>
                      <a:pt x="75" y="1"/>
                      <a:pt x="0" y="10"/>
                      <a:pt x="0" y="23"/>
                    </a:cubicBezTo>
                    <a:cubicBezTo>
                      <a:pt x="0" y="31"/>
                      <a:pt x="75" y="41"/>
                      <a:pt x="171" y="45"/>
                    </a:cubicBezTo>
                    <a:cubicBezTo>
                      <a:pt x="267" y="45"/>
                      <a:pt x="346" y="36"/>
                      <a:pt x="346" y="23"/>
                    </a:cubicBezTo>
                    <a:cubicBezTo>
                      <a:pt x="346" y="14"/>
                      <a:pt x="267" y="5"/>
                      <a:pt x="1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90"/>
              <p:cNvSpPr/>
              <p:nvPr/>
            </p:nvSpPr>
            <p:spPr>
              <a:xfrm>
                <a:off x="3437627" y="4684190"/>
                <a:ext cx="9573" cy="1500"/>
              </a:xfrm>
              <a:custGeom>
                <a:rect b="b" l="l" r="r" t="t"/>
                <a:pathLst>
                  <a:path extrusionOk="0" h="63" w="402">
                    <a:moveTo>
                      <a:pt x="20" y="0"/>
                    </a:moveTo>
                    <a:cubicBezTo>
                      <a:pt x="11" y="0"/>
                      <a:pt x="6" y="1"/>
                      <a:pt x="5" y="4"/>
                    </a:cubicBezTo>
                    <a:cubicBezTo>
                      <a:pt x="0" y="13"/>
                      <a:pt x="87" y="52"/>
                      <a:pt x="197" y="61"/>
                    </a:cubicBezTo>
                    <a:cubicBezTo>
                      <a:pt x="212" y="62"/>
                      <a:pt x="227" y="63"/>
                      <a:pt x="241" y="63"/>
                    </a:cubicBezTo>
                    <a:cubicBezTo>
                      <a:pt x="333" y="63"/>
                      <a:pt x="402" y="42"/>
                      <a:pt x="398" y="35"/>
                    </a:cubicBezTo>
                    <a:cubicBezTo>
                      <a:pt x="398" y="21"/>
                      <a:pt x="310" y="25"/>
                      <a:pt x="201" y="17"/>
                    </a:cubicBezTo>
                    <a:cubicBezTo>
                      <a:pt x="120" y="14"/>
                      <a:pt x="50" y="0"/>
                      <a:pt x="2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90"/>
              <p:cNvSpPr/>
              <p:nvPr/>
            </p:nvSpPr>
            <p:spPr>
              <a:xfrm>
                <a:off x="3452297" y="4686309"/>
                <a:ext cx="15097" cy="8620"/>
              </a:xfrm>
              <a:custGeom>
                <a:rect b="b" l="l" r="r" t="t"/>
                <a:pathLst>
                  <a:path extrusionOk="0" h="362" w="634">
                    <a:moveTo>
                      <a:pt x="432" y="42"/>
                    </a:moveTo>
                    <a:cubicBezTo>
                      <a:pt x="480" y="42"/>
                      <a:pt x="529" y="51"/>
                      <a:pt x="569" y="77"/>
                    </a:cubicBezTo>
                    <a:cubicBezTo>
                      <a:pt x="603" y="99"/>
                      <a:pt x="591" y="142"/>
                      <a:pt x="551" y="164"/>
                    </a:cubicBezTo>
                    <a:cubicBezTo>
                      <a:pt x="516" y="186"/>
                      <a:pt x="472" y="199"/>
                      <a:pt x="433" y="212"/>
                    </a:cubicBezTo>
                    <a:cubicBezTo>
                      <a:pt x="349" y="243"/>
                      <a:pt x="276" y="261"/>
                      <a:pt x="210" y="273"/>
                    </a:cubicBezTo>
                    <a:cubicBezTo>
                      <a:pt x="147" y="284"/>
                      <a:pt x="95" y="290"/>
                      <a:pt x="59" y="293"/>
                    </a:cubicBezTo>
                    <a:lnTo>
                      <a:pt x="59" y="293"/>
                    </a:lnTo>
                    <a:cubicBezTo>
                      <a:pt x="73" y="260"/>
                      <a:pt x="95" y="220"/>
                      <a:pt x="131" y="178"/>
                    </a:cubicBezTo>
                    <a:cubicBezTo>
                      <a:pt x="171" y="129"/>
                      <a:pt x="232" y="81"/>
                      <a:pt x="315" y="59"/>
                    </a:cubicBezTo>
                    <a:cubicBezTo>
                      <a:pt x="349" y="49"/>
                      <a:pt x="391" y="42"/>
                      <a:pt x="432" y="42"/>
                    </a:cubicBezTo>
                    <a:close/>
                    <a:moveTo>
                      <a:pt x="428" y="1"/>
                    </a:moveTo>
                    <a:cubicBezTo>
                      <a:pt x="286" y="1"/>
                      <a:pt x="163" y="84"/>
                      <a:pt x="109" y="160"/>
                    </a:cubicBezTo>
                    <a:cubicBezTo>
                      <a:pt x="70" y="208"/>
                      <a:pt x="51" y="257"/>
                      <a:pt x="42" y="294"/>
                    </a:cubicBezTo>
                    <a:lnTo>
                      <a:pt x="42" y="294"/>
                    </a:lnTo>
                    <a:cubicBezTo>
                      <a:pt x="15" y="297"/>
                      <a:pt x="0" y="298"/>
                      <a:pt x="0" y="299"/>
                    </a:cubicBezTo>
                    <a:cubicBezTo>
                      <a:pt x="0" y="303"/>
                      <a:pt x="14" y="307"/>
                      <a:pt x="39" y="309"/>
                    </a:cubicBezTo>
                    <a:lnTo>
                      <a:pt x="39" y="309"/>
                    </a:lnTo>
                    <a:cubicBezTo>
                      <a:pt x="31" y="341"/>
                      <a:pt x="31" y="361"/>
                      <a:pt x="35" y="361"/>
                    </a:cubicBezTo>
                    <a:cubicBezTo>
                      <a:pt x="37" y="361"/>
                      <a:pt x="40" y="341"/>
                      <a:pt x="52" y="309"/>
                    </a:cubicBezTo>
                    <a:lnTo>
                      <a:pt x="52" y="309"/>
                    </a:lnTo>
                    <a:cubicBezTo>
                      <a:pt x="59" y="310"/>
                      <a:pt x="67" y="310"/>
                      <a:pt x="75" y="310"/>
                    </a:cubicBezTo>
                    <a:cubicBezTo>
                      <a:pt x="111" y="310"/>
                      <a:pt x="158" y="307"/>
                      <a:pt x="214" y="299"/>
                    </a:cubicBezTo>
                    <a:cubicBezTo>
                      <a:pt x="280" y="291"/>
                      <a:pt x="359" y="277"/>
                      <a:pt x="442" y="251"/>
                    </a:cubicBezTo>
                    <a:cubicBezTo>
                      <a:pt x="486" y="234"/>
                      <a:pt x="529" y="225"/>
                      <a:pt x="573" y="194"/>
                    </a:cubicBezTo>
                    <a:cubicBezTo>
                      <a:pt x="595" y="182"/>
                      <a:pt x="617" y="160"/>
                      <a:pt x="625" y="129"/>
                    </a:cubicBezTo>
                    <a:cubicBezTo>
                      <a:pt x="634" y="99"/>
                      <a:pt x="617" y="59"/>
                      <a:pt x="595" y="41"/>
                    </a:cubicBezTo>
                    <a:cubicBezTo>
                      <a:pt x="538" y="13"/>
                      <a:pt x="482" y="1"/>
                      <a:pt x="4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90"/>
              <p:cNvSpPr/>
              <p:nvPr/>
            </p:nvSpPr>
            <p:spPr>
              <a:xfrm>
                <a:off x="3446772" y="4683857"/>
                <a:ext cx="7739" cy="9906"/>
              </a:xfrm>
              <a:custGeom>
                <a:rect b="b" l="l" r="r" t="t"/>
                <a:pathLst>
                  <a:path extrusionOk="0" h="416" w="325">
                    <a:moveTo>
                      <a:pt x="83" y="0"/>
                    </a:moveTo>
                    <a:cubicBezTo>
                      <a:pt x="80" y="0"/>
                      <a:pt x="78" y="1"/>
                      <a:pt x="75" y="1"/>
                    </a:cubicBezTo>
                    <a:cubicBezTo>
                      <a:pt x="27" y="9"/>
                      <a:pt x="0" y="66"/>
                      <a:pt x="10" y="101"/>
                    </a:cubicBezTo>
                    <a:cubicBezTo>
                      <a:pt x="14" y="136"/>
                      <a:pt x="31" y="171"/>
                      <a:pt x="49" y="197"/>
                    </a:cubicBezTo>
                    <a:cubicBezTo>
                      <a:pt x="79" y="249"/>
                      <a:pt x="115" y="293"/>
                      <a:pt x="149" y="324"/>
                    </a:cubicBezTo>
                    <a:cubicBezTo>
                      <a:pt x="210" y="385"/>
                      <a:pt x="259" y="412"/>
                      <a:pt x="270" y="412"/>
                    </a:cubicBezTo>
                    <a:cubicBezTo>
                      <a:pt x="271" y="412"/>
                      <a:pt x="272" y="412"/>
                      <a:pt x="272" y="412"/>
                    </a:cubicBezTo>
                    <a:cubicBezTo>
                      <a:pt x="276" y="407"/>
                      <a:pt x="228" y="372"/>
                      <a:pt x="167" y="307"/>
                    </a:cubicBezTo>
                    <a:cubicBezTo>
                      <a:pt x="141" y="271"/>
                      <a:pt x="105" y="228"/>
                      <a:pt x="79" y="176"/>
                    </a:cubicBezTo>
                    <a:cubicBezTo>
                      <a:pt x="49" y="132"/>
                      <a:pt x="31" y="53"/>
                      <a:pt x="83" y="39"/>
                    </a:cubicBezTo>
                    <a:cubicBezTo>
                      <a:pt x="85" y="39"/>
                      <a:pt x="87" y="39"/>
                      <a:pt x="89" y="39"/>
                    </a:cubicBezTo>
                    <a:cubicBezTo>
                      <a:pt x="140" y="39"/>
                      <a:pt x="194" y="89"/>
                      <a:pt x="224" y="132"/>
                    </a:cubicBezTo>
                    <a:cubicBezTo>
                      <a:pt x="258" y="180"/>
                      <a:pt x="276" y="228"/>
                      <a:pt x="285" y="271"/>
                    </a:cubicBezTo>
                    <a:cubicBezTo>
                      <a:pt x="302" y="359"/>
                      <a:pt x="280" y="416"/>
                      <a:pt x="289" y="416"/>
                    </a:cubicBezTo>
                    <a:cubicBezTo>
                      <a:pt x="293" y="416"/>
                      <a:pt x="324" y="364"/>
                      <a:pt x="311" y="267"/>
                    </a:cubicBezTo>
                    <a:cubicBezTo>
                      <a:pt x="307" y="219"/>
                      <a:pt x="289" y="162"/>
                      <a:pt x="254" y="110"/>
                    </a:cubicBezTo>
                    <a:cubicBezTo>
                      <a:pt x="215" y="63"/>
                      <a:pt x="170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90"/>
              <p:cNvSpPr/>
              <p:nvPr/>
            </p:nvSpPr>
            <p:spPr>
              <a:xfrm>
                <a:off x="3367779" y="4687976"/>
                <a:ext cx="28242" cy="22955"/>
              </a:xfrm>
              <a:custGeom>
                <a:rect b="b" l="l" r="r" t="t"/>
                <a:pathLst>
                  <a:path extrusionOk="0" h="964" w="1186">
                    <a:moveTo>
                      <a:pt x="184" y="1"/>
                    </a:moveTo>
                    <a:cubicBezTo>
                      <a:pt x="136" y="1"/>
                      <a:pt x="97" y="4"/>
                      <a:pt x="66" y="7"/>
                    </a:cubicBezTo>
                    <a:cubicBezTo>
                      <a:pt x="23" y="11"/>
                      <a:pt x="1" y="20"/>
                      <a:pt x="1" y="20"/>
                    </a:cubicBezTo>
                    <a:cubicBezTo>
                      <a:pt x="1" y="22"/>
                      <a:pt x="6" y="23"/>
                      <a:pt x="17" y="23"/>
                    </a:cubicBezTo>
                    <a:cubicBezTo>
                      <a:pt x="33" y="23"/>
                      <a:pt x="63" y="21"/>
                      <a:pt x="103" y="21"/>
                    </a:cubicBezTo>
                    <a:cubicBezTo>
                      <a:pt x="142" y="21"/>
                      <a:pt x="190" y="22"/>
                      <a:pt x="245" y="29"/>
                    </a:cubicBezTo>
                    <a:cubicBezTo>
                      <a:pt x="394" y="46"/>
                      <a:pt x="604" y="108"/>
                      <a:pt x="783" y="251"/>
                    </a:cubicBezTo>
                    <a:cubicBezTo>
                      <a:pt x="962" y="396"/>
                      <a:pt x="1072" y="584"/>
                      <a:pt x="1119" y="723"/>
                    </a:cubicBezTo>
                    <a:cubicBezTo>
                      <a:pt x="1171" y="868"/>
                      <a:pt x="1177" y="964"/>
                      <a:pt x="1185" y="964"/>
                    </a:cubicBezTo>
                    <a:lnTo>
                      <a:pt x="1185" y="894"/>
                    </a:lnTo>
                    <a:cubicBezTo>
                      <a:pt x="1181" y="850"/>
                      <a:pt x="1167" y="789"/>
                      <a:pt x="1145" y="715"/>
                    </a:cubicBezTo>
                    <a:cubicBezTo>
                      <a:pt x="1102" y="566"/>
                      <a:pt x="997" y="370"/>
                      <a:pt x="810" y="221"/>
                    </a:cubicBezTo>
                    <a:cubicBezTo>
                      <a:pt x="621" y="68"/>
                      <a:pt x="403" y="11"/>
                      <a:pt x="249" y="3"/>
                    </a:cubicBezTo>
                    <a:cubicBezTo>
                      <a:pt x="226" y="1"/>
                      <a:pt x="204" y="1"/>
                      <a:pt x="1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90"/>
              <p:cNvSpPr/>
              <p:nvPr/>
            </p:nvSpPr>
            <p:spPr>
              <a:xfrm>
                <a:off x="3375186" y="4655446"/>
                <a:ext cx="1143" cy="32599"/>
              </a:xfrm>
              <a:custGeom>
                <a:rect b="b" l="l" r="r" t="t"/>
                <a:pathLst>
                  <a:path extrusionOk="0" h="1369" w="48">
                    <a:moveTo>
                      <a:pt x="35" y="0"/>
                    </a:moveTo>
                    <a:cubicBezTo>
                      <a:pt x="21" y="0"/>
                      <a:pt x="9" y="306"/>
                      <a:pt x="5" y="687"/>
                    </a:cubicBezTo>
                    <a:cubicBezTo>
                      <a:pt x="0" y="1063"/>
                      <a:pt x="5" y="1369"/>
                      <a:pt x="17" y="1369"/>
                    </a:cubicBezTo>
                    <a:cubicBezTo>
                      <a:pt x="31" y="1369"/>
                      <a:pt x="39" y="1063"/>
                      <a:pt x="43" y="687"/>
                    </a:cubicBezTo>
                    <a:cubicBezTo>
                      <a:pt x="48" y="306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90"/>
              <p:cNvSpPr/>
              <p:nvPr/>
            </p:nvSpPr>
            <p:spPr>
              <a:xfrm>
                <a:off x="3405978" y="4703527"/>
                <a:ext cx="23336" cy="1262"/>
              </a:xfrm>
              <a:custGeom>
                <a:rect b="b" l="l" r="r" t="t"/>
                <a:pathLst>
                  <a:path extrusionOk="0" h="53" w="980">
                    <a:moveTo>
                      <a:pt x="51" y="0"/>
                    </a:moveTo>
                    <a:cubicBezTo>
                      <a:pt x="21" y="0"/>
                      <a:pt x="5" y="2"/>
                      <a:pt x="5" y="5"/>
                    </a:cubicBezTo>
                    <a:cubicBezTo>
                      <a:pt x="1" y="14"/>
                      <a:pt x="219" y="48"/>
                      <a:pt x="490" y="53"/>
                    </a:cubicBezTo>
                    <a:cubicBezTo>
                      <a:pt x="761" y="53"/>
                      <a:pt x="979" y="22"/>
                      <a:pt x="975" y="10"/>
                    </a:cubicBezTo>
                    <a:cubicBezTo>
                      <a:pt x="975" y="7"/>
                      <a:pt x="959" y="6"/>
                      <a:pt x="931" y="6"/>
                    </a:cubicBezTo>
                    <a:cubicBezTo>
                      <a:pt x="869" y="6"/>
                      <a:pt x="747" y="10"/>
                      <a:pt x="599" y="10"/>
                    </a:cubicBezTo>
                    <a:cubicBezTo>
                      <a:pt x="564" y="10"/>
                      <a:pt x="528" y="10"/>
                      <a:pt x="490" y="10"/>
                    </a:cubicBezTo>
                    <a:cubicBezTo>
                      <a:pt x="297" y="10"/>
                      <a:pt x="129" y="0"/>
                      <a:pt x="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90"/>
              <p:cNvSpPr/>
              <p:nvPr/>
            </p:nvSpPr>
            <p:spPr>
              <a:xfrm>
                <a:off x="3390260" y="4703599"/>
                <a:ext cx="2738" cy="4548"/>
              </a:xfrm>
              <a:custGeom>
                <a:rect b="b" l="l" r="r" t="t"/>
                <a:pathLst>
                  <a:path extrusionOk="0" h="191" w="115">
                    <a:moveTo>
                      <a:pt x="14" y="1"/>
                    </a:moveTo>
                    <a:cubicBezTo>
                      <a:pt x="12" y="1"/>
                      <a:pt x="10" y="1"/>
                      <a:pt x="9" y="2"/>
                    </a:cubicBezTo>
                    <a:cubicBezTo>
                      <a:pt x="1" y="7"/>
                      <a:pt x="27" y="45"/>
                      <a:pt x="49" y="98"/>
                    </a:cubicBezTo>
                    <a:cubicBezTo>
                      <a:pt x="75" y="146"/>
                      <a:pt x="84" y="190"/>
                      <a:pt x="96" y="190"/>
                    </a:cubicBezTo>
                    <a:cubicBezTo>
                      <a:pt x="106" y="190"/>
                      <a:pt x="114" y="138"/>
                      <a:pt x="88" y="81"/>
                    </a:cubicBezTo>
                    <a:cubicBezTo>
                      <a:pt x="65" y="30"/>
                      <a:pt x="28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90"/>
              <p:cNvSpPr/>
              <p:nvPr/>
            </p:nvSpPr>
            <p:spPr>
              <a:xfrm>
                <a:off x="3384426" y="4696312"/>
                <a:ext cx="3358" cy="3024"/>
              </a:xfrm>
              <a:custGeom>
                <a:rect b="b" l="l" r="r" t="t"/>
                <a:pathLst>
                  <a:path extrusionOk="0" h="127" w="141">
                    <a:moveTo>
                      <a:pt x="15" y="0"/>
                    </a:moveTo>
                    <a:cubicBezTo>
                      <a:pt x="13" y="0"/>
                      <a:pt x="11" y="1"/>
                      <a:pt x="10" y="2"/>
                    </a:cubicBezTo>
                    <a:cubicBezTo>
                      <a:pt x="0" y="6"/>
                      <a:pt x="22" y="41"/>
                      <a:pt x="58" y="77"/>
                    </a:cubicBezTo>
                    <a:cubicBezTo>
                      <a:pt x="88" y="106"/>
                      <a:pt x="117" y="127"/>
                      <a:pt x="128" y="127"/>
                    </a:cubicBezTo>
                    <a:cubicBezTo>
                      <a:pt x="130" y="127"/>
                      <a:pt x="131" y="126"/>
                      <a:pt x="132" y="125"/>
                    </a:cubicBezTo>
                    <a:cubicBezTo>
                      <a:pt x="141" y="120"/>
                      <a:pt x="119" y="85"/>
                      <a:pt x="84" y="50"/>
                    </a:cubicBezTo>
                    <a:cubicBezTo>
                      <a:pt x="54" y="20"/>
                      <a:pt x="27" y="0"/>
                      <a:pt x="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90"/>
              <p:cNvSpPr/>
              <p:nvPr/>
            </p:nvSpPr>
            <p:spPr>
              <a:xfrm>
                <a:off x="3376138" y="4692525"/>
                <a:ext cx="4786" cy="2024"/>
              </a:xfrm>
              <a:custGeom>
                <a:rect b="b" l="l" r="r" t="t"/>
                <a:pathLst>
                  <a:path extrusionOk="0" h="85" w="201">
                    <a:moveTo>
                      <a:pt x="61" y="0"/>
                    </a:moveTo>
                    <a:cubicBezTo>
                      <a:pt x="25" y="0"/>
                      <a:pt x="0" y="12"/>
                      <a:pt x="3" y="22"/>
                    </a:cubicBezTo>
                    <a:cubicBezTo>
                      <a:pt x="8" y="30"/>
                      <a:pt x="52" y="30"/>
                      <a:pt x="100" y="48"/>
                    </a:cubicBezTo>
                    <a:cubicBezTo>
                      <a:pt x="142" y="62"/>
                      <a:pt x="173" y="84"/>
                      <a:pt x="186" y="84"/>
                    </a:cubicBezTo>
                    <a:cubicBezTo>
                      <a:pt x="188" y="84"/>
                      <a:pt x="190" y="84"/>
                      <a:pt x="191" y="82"/>
                    </a:cubicBezTo>
                    <a:cubicBezTo>
                      <a:pt x="201" y="78"/>
                      <a:pt x="174" y="30"/>
                      <a:pt x="112" y="8"/>
                    </a:cubicBezTo>
                    <a:cubicBezTo>
                      <a:pt x="94" y="3"/>
                      <a:pt x="77" y="0"/>
                      <a:pt x="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90"/>
              <p:cNvSpPr/>
              <p:nvPr/>
            </p:nvSpPr>
            <p:spPr>
              <a:xfrm>
                <a:off x="3370185" y="4691239"/>
                <a:ext cx="2619" cy="1310"/>
              </a:xfrm>
              <a:custGeom>
                <a:rect b="b" l="l" r="r" t="t"/>
                <a:pathLst>
                  <a:path extrusionOk="0" h="55" w="110">
                    <a:moveTo>
                      <a:pt x="25" y="0"/>
                    </a:moveTo>
                    <a:cubicBezTo>
                      <a:pt x="14" y="0"/>
                      <a:pt x="7" y="3"/>
                      <a:pt x="5" y="10"/>
                    </a:cubicBezTo>
                    <a:cubicBezTo>
                      <a:pt x="1" y="18"/>
                      <a:pt x="17" y="36"/>
                      <a:pt x="48" y="44"/>
                    </a:cubicBezTo>
                    <a:cubicBezTo>
                      <a:pt x="61" y="51"/>
                      <a:pt x="74" y="54"/>
                      <a:pt x="84" y="54"/>
                    </a:cubicBezTo>
                    <a:cubicBezTo>
                      <a:pt x="95" y="54"/>
                      <a:pt x="103" y="51"/>
                      <a:pt x="105" y="44"/>
                    </a:cubicBezTo>
                    <a:cubicBezTo>
                      <a:pt x="110" y="36"/>
                      <a:pt x="88" y="18"/>
                      <a:pt x="61" y="10"/>
                    </a:cubicBezTo>
                    <a:cubicBezTo>
                      <a:pt x="48" y="3"/>
                      <a:pt x="35" y="0"/>
                      <a:pt x="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90"/>
              <p:cNvSpPr/>
              <p:nvPr/>
            </p:nvSpPr>
            <p:spPr>
              <a:xfrm>
                <a:off x="3124656" y="4497889"/>
                <a:ext cx="97322" cy="143137"/>
              </a:xfrm>
              <a:custGeom>
                <a:rect b="b" l="l" r="r" t="t"/>
                <a:pathLst>
                  <a:path extrusionOk="0" h="6011" w="4087">
                    <a:moveTo>
                      <a:pt x="2090" y="0"/>
                    </a:moveTo>
                    <a:lnTo>
                      <a:pt x="1" y="1555"/>
                    </a:lnTo>
                    <a:lnTo>
                      <a:pt x="115" y="1726"/>
                    </a:lnTo>
                    <a:cubicBezTo>
                      <a:pt x="626" y="2495"/>
                      <a:pt x="2767" y="5585"/>
                      <a:pt x="3288" y="5966"/>
                    </a:cubicBezTo>
                    <a:cubicBezTo>
                      <a:pt x="3330" y="5997"/>
                      <a:pt x="3363" y="6011"/>
                      <a:pt x="3387" y="6011"/>
                    </a:cubicBezTo>
                    <a:cubicBezTo>
                      <a:pt x="3696" y="6011"/>
                      <a:pt x="2675" y="3741"/>
                      <a:pt x="2675" y="3741"/>
                    </a:cubicBezTo>
                    <a:lnTo>
                      <a:pt x="4087" y="2666"/>
                    </a:lnTo>
                    <a:lnTo>
                      <a:pt x="2090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90"/>
              <p:cNvSpPr/>
              <p:nvPr/>
            </p:nvSpPr>
            <p:spPr>
              <a:xfrm>
                <a:off x="3143279" y="4520989"/>
                <a:ext cx="143" cy="24"/>
              </a:xfrm>
              <a:custGeom>
                <a:rect b="b" l="l" r="r" t="t"/>
                <a:pathLst>
                  <a:path extrusionOk="0" h="1" w="6">
                    <a:moveTo>
                      <a:pt x="5" y="0"/>
                    </a:moveTo>
                    <a:lnTo>
                      <a:pt x="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90"/>
              <p:cNvSpPr/>
              <p:nvPr/>
            </p:nvSpPr>
            <p:spPr>
              <a:xfrm>
                <a:off x="3125609" y="4520989"/>
                <a:ext cx="24479" cy="35933"/>
              </a:xfrm>
              <a:custGeom>
                <a:rect b="b" l="l" r="r" t="t"/>
                <a:pathLst>
                  <a:path extrusionOk="0" h="1509" w="1028">
                    <a:moveTo>
                      <a:pt x="743" y="0"/>
                    </a:moveTo>
                    <a:lnTo>
                      <a:pt x="0" y="559"/>
                    </a:lnTo>
                    <a:lnTo>
                      <a:pt x="27" y="547"/>
                    </a:lnTo>
                    <a:lnTo>
                      <a:pt x="735" y="1508"/>
                    </a:lnTo>
                    <a:cubicBezTo>
                      <a:pt x="914" y="1307"/>
                      <a:pt x="1015" y="1041"/>
                      <a:pt x="1019" y="769"/>
                    </a:cubicBezTo>
                    <a:cubicBezTo>
                      <a:pt x="1027" y="486"/>
                      <a:pt x="936" y="214"/>
                      <a:pt x="747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90"/>
              <p:cNvSpPr/>
              <p:nvPr/>
            </p:nvSpPr>
            <p:spPr>
              <a:xfrm>
                <a:off x="3124656" y="4534920"/>
                <a:ext cx="81724" cy="106489"/>
              </a:xfrm>
              <a:custGeom>
                <a:rect b="b" l="l" r="r" t="t"/>
                <a:pathLst>
                  <a:path extrusionOk="0" h="4472" w="3432">
                    <a:moveTo>
                      <a:pt x="1" y="0"/>
                    </a:moveTo>
                    <a:cubicBezTo>
                      <a:pt x="425" y="678"/>
                      <a:pt x="1160" y="1718"/>
                      <a:pt x="1836" y="2623"/>
                    </a:cubicBezTo>
                    <a:cubicBezTo>
                      <a:pt x="1128" y="1658"/>
                      <a:pt x="390" y="583"/>
                      <a:pt x="115" y="171"/>
                    </a:cubicBezTo>
                    <a:lnTo>
                      <a:pt x="1" y="0"/>
                    </a:lnTo>
                    <a:close/>
                    <a:moveTo>
                      <a:pt x="3217" y="3514"/>
                    </a:moveTo>
                    <a:lnTo>
                      <a:pt x="3217" y="3514"/>
                    </a:lnTo>
                    <a:cubicBezTo>
                      <a:pt x="3233" y="3556"/>
                      <a:pt x="3249" y="3599"/>
                      <a:pt x="3264" y="3640"/>
                    </a:cubicBezTo>
                    <a:lnTo>
                      <a:pt x="3264" y="3640"/>
                    </a:lnTo>
                    <a:cubicBezTo>
                      <a:pt x="3241" y="3577"/>
                      <a:pt x="3223" y="3530"/>
                      <a:pt x="3217" y="3514"/>
                    </a:cubicBezTo>
                    <a:close/>
                    <a:moveTo>
                      <a:pt x="3264" y="3640"/>
                    </a:moveTo>
                    <a:lnTo>
                      <a:pt x="3264" y="3640"/>
                    </a:lnTo>
                    <a:cubicBezTo>
                      <a:pt x="3273" y="3665"/>
                      <a:pt x="3282" y="3691"/>
                      <a:pt x="3292" y="3720"/>
                    </a:cubicBezTo>
                    <a:cubicBezTo>
                      <a:pt x="3283" y="3694"/>
                      <a:pt x="3274" y="3667"/>
                      <a:pt x="3264" y="3640"/>
                    </a:cubicBezTo>
                    <a:close/>
                    <a:moveTo>
                      <a:pt x="3261" y="4389"/>
                    </a:moveTo>
                    <a:cubicBezTo>
                      <a:pt x="3263" y="4390"/>
                      <a:pt x="3264" y="4392"/>
                      <a:pt x="3266" y="4393"/>
                    </a:cubicBezTo>
                    <a:lnTo>
                      <a:pt x="3266" y="4393"/>
                    </a:lnTo>
                    <a:cubicBezTo>
                      <a:pt x="3264" y="4391"/>
                      <a:pt x="3263" y="4390"/>
                      <a:pt x="3261" y="4389"/>
                    </a:cubicBezTo>
                    <a:close/>
                    <a:moveTo>
                      <a:pt x="3266" y="4393"/>
                    </a:moveTo>
                    <a:cubicBezTo>
                      <a:pt x="3320" y="4443"/>
                      <a:pt x="3357" y="4472"/>
                      <a:pt x="3379" y="4472"/>
                    </a:cubicBezTo>
                    <a:cubicBezTo>
                      <a:pt x="3405" y="4472"/>
                      <a:pt x="3423" y="4454"/>
                      <a:pt x="3431" y="4423"/>
                    </a:cubicBezTo>
                    <a:lnTo>
                      <a:pt x="3431" y="4423"/>
                    </a:lnTo>
                    <a:cubicBezTo>
                      <a:pt x="3423" y="4441"/>
                      <a:pt x="3409" y="4454"/>
                      <a:pt x="3388" y="4454"/>
                    </a:cubicBezTo>
                    <a:cubicBezTo>
                      <a:pt x="3362" y="4454"/>
                      <a:pt x="3331" y="4441"/>
                      <a:pt x="3288" y="4411"/>
                    </a:cubicBezTo>
                    <a:cubicBezTo>
                      <a:pt x="3280" y="4403"/>
                      <a:pt x="3273" y="4399"/>
                      <a:pt x="3266" y="43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90"/>
              <p:cNvSpPr/>
              <p:nvPr/>
            </p:nvSpPr>
            <p:spPr>
              <a:xfrm>
                <a:off x="3124656" y="4534301"/>
                <a:ext cx="82677" cy="106680"/>
              </a:xfrm>
              <a:custGeom>
                <a:rect b="b" l="l" r="r" t="t"/>
                <a:pathLst>
                  <a:path extrusionOk="0" h="4480" w="3472">
                    <a:moveTo>
                      <a:pt x="40" y="0"/>
                    </a:moveTo>
                    <a:lnTo>
                      <a:pt x="1" y="26"/>
                    </a:lnTo>
                    <a:lnTo>
                      <a:pt x="115" y="197"/>
                    </a:lnTo>
                    <a:cubicBezTo>
                      <a:pt x="390" y="609"/>
                      <a:pt x="1128" y="1684"/>
                      <a:pt x="1836" y="2649"/>
                    </a:cubicBezTo>
                    <a:cubicBezTo>
                      <a:pt x="2449" y="3471"/>
                      <a:pt x="3016" y="4179"/>
                      <a:pt x="3261" y="4415"/>
                    </a:cubicBezTo>
                    <a:cubicBezTo>
                      <a:pt x="3270" y="4423"/>
                      <a:pt x="3278" y="4427"/>
                      <a:pt x="3288" y="4437"/>
                    </a:cubicBezTo>
                    <a:cubicBezTo>
                      <a:pt x="3331" y="4467"/>
                      <a:pt x="3362" y="4480"/>
                      <a:pt x="3388" y="4480"/>
                    </a:cubicBezTo>
                    <a:cubicBezTo>
                      <a:pt x="3409" y="4480"/>
                      <a:pt x="3423" y="4467"/>
                      <a:pt x="3431" y="4449"/>
                    </a:cubicBezTo>
                    <a:cubicBezTo>
                      <a:pt x="3471" y="4318"/>
                      <a:pt x="3366" y="3973"/>
                      <a:pt x="3292" y="3746"/>
                    </a:cubicBezTo>
                    <a:cubicBezTo>
                      <a:pt x="3270" y="3681"/>
                      <a:pt x="3244" y="3610"/>
                      <a:pt x="3217" y="3540"/>
                    </a:cubicBezTo>
                    <a:lnTo>
                      <a:pt x="3217" y="3536"/>
                    </a:lnTo>
                    <a:cubicBezTo>
                      <a:pt x="3179" y="3488"/>
                      <a:pt x="3117" y="3471"/>
                      <a:pt x="3047" y="3471"/>
                    </a:cubicBezTo>
                    <a:cubicBezTo>
                      <a:pt x="2890" y="3471"/>
                      <a:pt x="2697" y="3558"/>
                      <a:pt x="2697" y="3558"/>
                    </a:cubicBezTo>
                    <a:lnTo>
                      <a:pt x="775" y="949"/>
                    </a:lnTo>
                    <a:cubicBezTo>
                      <a:pt x="766" y="958"/>
                      <a:pt x="757" y="966"/>
                      <a:pt x="748" y="976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90"/>
              <p:cNvSpPr/>
              <p:nvPr/>
            </p:nvSpPr>
            <p:spPr>
              <a:xfrm>
                <a:off x="3125609" y="4533991"/>
                <a:ext cx="17502" cy="23551"/>
              </a:xfrm>
              <a:custGeom>
                <a:rect b="b" l="l" r="r" t="t"/>
                <a:pathLst>
                  <a:path extrusionOk="0" h="989" w="735">
                    <a:moveTo>
                      <a:pt x="27" y="1"/>
                    </a:moveTo>
                    <a:lnTo>
                      <a:pt x="0" y="13"/>
                    </a:lnTo>
                    <a:lnTo>
                      <a:pt x="708" y="989"/>
                    </a:lnTo>
                    <a:cubicBezTo>
                      <a:pt x="717" y="979"/>
                      <a:pt x="726" y="971"/>
                      <a:pt x="735" y="962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F4AA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90"/>
              <p:cNvSpPr/>
              <p:nvPr/>
            </p:nvSpPr>
            <p:spPr>
              <a:xfrm>
                <a:off x="3125418" y="4532944"/>
                <a:ext cx="80748" cy="107752"/>
              </a:xfrm>
              <a:custGeom>
                <a:rect b="b" l="l" r="r" t="t"/>
                <a:pathLst>
                  <a:path extrusionOk="0" h="4525" w="3391">
                    <a:moveTo>
                      <a:pt x="4" y="1"/>
                    </a:moveTo>
                    <a:cubicBezTo>
                      <a:pt x="0" y="1"/>
                      <a:pt x="13" y="18"/>
                      <a:pt x="30" y="49"/>
                    </a:cubicBezTo>
                    <a:cubicBezTo>
                      <a:pt x="61" y="93"/>
                      <a:pt x="91" y="136"/>
                      <a:pt x="122" y="188"/>
                    </a:cubicBezTo>
                    <a:cubicBezTo>
                      <a:pt x="218" y="325"/>
                      <a:pt x="331" y="490"/>
                      <a:pt x="467" y="687"/>
                    </a:cubicBezTo>
                    <a:cubicBezTo>
                      <a:pt x="755" y="1106"/>
                      <a:pt x="1171" y="1683"/>
                      <a:pt x="1638" y="2308"/>
                    </a:cubicBezTo>
                    <a:cubicBezTo>
                      <a:pt x="2106" y="2933"/>
                      <a:pt x="2543" y="3488"/>
                      <a:pt x="2862" y="3885"/>
                    </a:cubicBezTo>
                    <a:cubicBezTo>
                      <a:pt x="3015" y="4069"/>
                      <a:pt x="3141" y="4226"/>
                      <a:pt x="3246" y="4353"/>
                    </a:cubicBezTo>
                    <a:cubicBezTo>
                      <a:pt x="3286" y="4402"/>
                      <a:pt x="3321" y="4441"/>
                      <a:pt x="3351" y="4480"/>
                    </a:cubicBezTo>
                    <a:cubicBezTo>
                      <a:pt x="3377" y="4511"/>
                      <a:pt x="3391" y="4524"/>
                      <a:pt x="3391" y="4524"/>
                    </a:cubicBezTo>
                    <a:cubicBezTo>
                      <a:pt x="3391" y="4524"/>
                      <a:pt x="3383" y="4506"/>
                      <a:pt x="3360" y="4476"/>
                    </a:cubicBezTo>
                    <a:cubicBezTo>
                      <a:pt x="3330" y="4436"/>
                      <a:pt x="3294" y="4393"/>
                      <a:pt x="3260" y="4345"/>
                    </a:cubicBezTo>
                    <a:cubicBezTo>
                      <a:pt x="3155" y="4214"/>
                      <a:pt x="3032" y="4056"/>
                      <a:pt x="2884" y="3869"/>
                    </a:cubicBezTo>
                    <a:cubicBezTo>
                      <a:pt x="2570" y="3466"/>
                      <a:pt x="2136" y="2907"/>
                      <a:pt x="1669" y="2282"/>
                    </a:cubicBezTo>
                    <a:cubicBezTo>
                      <a:pt x="1201" y="1657"/>
                      <a:pt x="787" y="1085"/>
                      <a:pt x="489" y="670"/>
                    </a:cubicBezTo>
                    <a:cubicBezTo>
                      <a:pt x="349" y="477"/>
                      <a:pt x="231" y="311"/>
                      <a:pt x="135" y="180"/>
                    </a:cubicBezTo>
                    <a:cubicBezTo>
                      <a:pt x="100" y="128"/>
                      <a:pt x="69" y="83"/>
                      <a:pt x="39" y="45"/>
                    </a:cubicBezTo>
                    <a:cubicBezTo>
                      <a:pt x="17" y="14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90"/>
              <p:cNvSpPr/>
              <p:nvPr/>
            </p:nvSpPr>
            <p:spPr>
              <a:xfrm>
                <a:off x="3187622" y="4616676"/>
                <a:ext cx="14883" cy="3119"/>
              </a:xfrm>
              <a:custGeom>
                <a:rect b="b" l="l" r="r" t="t"/>
                <a:pathLst>
                  <a:path extrusionOk="0" h="131" w="625">
                    <a:moveTo>
                      <a:pt x="358" y="0"/>
                    </a:moveTo>
                    <a:cubicBezTo>
                      <a:pt x="342" y="0"/>
                      <a:pt x="325" y="1"/>
                      <a:pt x="307" y="2"/>
                    </a:cubicBezTo>
                    <a:cubicBezTo>
                      <a:pt x="123" y="20"/>
                      <a:pt x="1" y="121"/>
                      <a:pt x="10" y="129"/>
                    </a:cubicBezTo>
                    <a:cubicBezTo>
                      <a:pt x="11" y="130"/>
                      <a:pt x="11" y="130"/>
                      <a:pt x="13" y="130"/>
                    </a:cubicBezTo>
                    <a:cubicBezTo>
                      <a:pt x="32" y="130"/>
                      <a:pt x="146" y="59"/>
                      <a:pt x="311" y="46"/>
                    </a:cubicBezTo>
                    <a:cubicBezTo>
                      <a:pt x="336" y="44"/>
                      <a:pt x="361" y="43"/>
                      <a:pt x="384" y="43"/>
                    </a:cubicBezTo>
                    <a:cubicBezTo>
                      <a:pt x="501" y="43"/>
                      <a:pt x="589" y="70"/>
                      <a:pt x="612" y="70"/>
                    </a:cubicBezTo>
                    <a:cubicBezTo>
                      <a:pt x="615" y="70"/>
                      <a:pt x="617" y="70"/>
                      <a:pt x="617" y="68"/>
                    </a:cubicBezTo>
                    <a:cubicBezTo>
                      <a:pt x="625" y="65"/>
                      <a:pt x="515" y="0"/>
                      <a:pt x="3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90"/>
              <p:cNvSpPr/>
              <p:nvPr/>
            </p:nvSpPr>
            <p:spPr>
              <a:xfrm>
                <a:off x="3183264" y="4592980"/>
                <a:ext cx="7930" cy="1143"/>
              </a:xfrm>
              <a:custGeom>
                <a:rect b="b" l="l" r="r" t="t"/>
                <a:pathLst>
                  <a:path extrusionOk="0" h="48" w="333">
                    <a:moveTo>
                      <a:pt x="260" y="1"/>
                    </a:moveTo>
                    <a:cubicBezTo>
                      <a:pt x="234" y="1"/>
                      <a:pt x="201" y="3"/>
                      <a:pt x="167" y="6"/>
                    </a:cubicBezTo>
                    <a:cubicBezTo>
                      <a:pt x="75" y="10"/>
                      <a:pt x="0" y="27"/>
                      <a:pt x="4" y="37"/>
                    </a:cubicBezTo>
                    <a:cubicBezTo>
                      <a:pt x="4" y="45"/>
                      <a:pt x="34" y="48"/>
                      <a:pt x="79" y="48"/>
                    </a:cubicBezTo>
                    <a:cubicBezTo>
                      <a:pt x="104" y="48"/>
                      <a:pt x="135" y="47"/>
                      <a:pt x="167" y="45"/>
                    </a:cubicBezTo>
                    <a:cubicBezTo>
                      <a:pt x="258" y="37"/>
                      <a:pt x="333" y="23"/>
                      <a:pt x="328" y="10"/>
                    </a:cubicBezTo>
                    <a:cubicBezTo>
                      <a:pt x="328" y="5"/>
                      <a:pt x="301" y="1"/>
                      <a:pt x="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90"/>
              <p:cNvSpPr/>
              <p:nvPr/>
            </p:nvSpPr>
            <p:spPr>
              <a:xfrm>
                <a:off x="3182097" y="4586550"/>
                <a:ext cx="6691" cy="1595"/>
              </a:xfrm>
              <a:custGeom>
                <a:rect b="b" l="l" r="r" t="t"/>
                <a:pathLst>
                  <a:path extrusionOk="0" h="67" w="281">
                    <a:moveTo>
                      <a:pt x="27" y="0"/>
                    </a:moveTo>
                    <a:cubicBezTo>
                      <a:pt x="14" y="0"/>
                      <a:pt x="6" y="2"/>
                      <a:pt x="6" y="5"/>
                    </a:cubicBezTo>
                    <a:cubicBezTo>
                      <a:pt x="1" y="18"/>
                      <a:pt x="63" y="40"/>
                      <a:pt x="137" y="53"/>
                    </a:cubicBezTo>
                    <a:cubicBezTo>
                      <a:pt x="184" y="61"/>
                      <a:pt x="227" y="66"/>
                      <a:pt x="253" y="66"/>
                    </a:cubicBezTo>
                    <a:cubicBezTo>
                      <a:pt x="268" y="66"/>
                      <a:pt x="277" y="65"/>
                      <a:pt x="277" y="61"/>
                    </a:cubicBezTo>
                    <a:cubicBezTo>
                      <a:pt x="281" y="49"/>
                      <a:pt x="220" y="27"/>
                      <a:pt x="146" y="14"/>
                    </a:cubicBezTo>
                    <a:cubicBezTo>
                      <a:pt x="97" y="5"/>
                      <a:pt x="53" y="0"/>
                      <a:pt x="2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90"/>
              <p:cNvSpPr/>
              <p:nvPr/>
            </p:nvSpPr>
            <p:spPr>
              <a:xfrm>
                <a:off x="3185550" y="4578930"/>
                <a:ext cx="5310" cy="6739"/>
              </a:xfrm>
              <a:custGeom>
                <a:rect b="b" l="l" r="r" t="t"/>
                <a:pathLst>
                  <a:path extrusionOk="0" h="283" w="223">
                    <a:moveTo>
                      <a:pt x="11" y="1"/>
                    </a:moveTo>
                    <a:cubicBezTo>
                      <a:pt x="10" y="1"/>
                      <a:pt x="10" y="1"/>
                      <a:pt x="9" y="2"/>
                    </a:cubicBezTo>
                    <a:cubicBezTo>
                      <a:pt x="1" y="6"/>
                      <a:pt x="39" y="76"/>
                      <a:pt x="97" y="155"/>
                    </a:cubicBezTo>
                    <a:cubicBezTo>
                      <a:pt x="150" y="225"/>
                      <a:pt x="200" y="282"/>
                      <a:pt x="213" y="282"/>
                    </a:cubicBezTo>
                    <a:cubicBezTo>
                      <a:pt x="213" y="282"/>
                      <a:pt x="214" y="282"/>
                      <a:pt x="215" y="282"/>
                    </a:cubicBezTo>
                    <a:cubicBezTo>
                      <a:pt x="223" y="276"/>
                      <a:pt x="184" y="207"/>
                      <a:pt x="128" y="128"/>
                    </a:cubicBezTo>
                    <a:cubicBezTo>
                      <a:pt x="74" y="59"/>
                      <a:pt x="25" y="1"/>
                      <a:pt x="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90"/>
              <p:cNvSpPr/>
              <p:nvPr/>
            </p:nvSpPr>
            <p:spPr>
              <a:xfrm>
                <a:off x="3188884" y="4574691"/>
                <a:ext cx="5524" cy="7953"/>
              </a:xfrm>
              <a:custGeom>
                <a:rect b="b" l="l" r="r" t="t"/>
                <a:pathLst>
                  <a:path extrusionOk="0" h="334" w="232"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0" y="0"/>
                      <a:pt x="22" y="93"/>
                      <a:pt x="83" y="188"/>
                    </a:cubicBezTo>
                    <a:cubicBezTo>
                      <a:pt x="137" y="278"/>
                      <a:pt x="205" y="334"/>
                      <a:pt x="221" y="334"/>
                    </a:cubicBezTo>
                    <a:cubicBezTo>
                      <a:pt x="222" y="334"/>
                      <a:pt x="223" y="333"/>
                      <a:pt x="224" y="333"/>
                    </a:cubicBezTo>
                    <a:cubicBezTo>
                      <a:pt x="232" y="323"/>
                      <a:pt x="171" y="258"/>
                      <a:pt x="114" y="166"/>
                    </a:cubicBezTo>
                    <a:cubicBezTo>
                      <a:pt x="58" y="77"/>
                      <a:pt x="24" y="0"/>
                      <a:pt x="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90"/>
              <p:cNvSpPr/>
              <p:nvPr/>
            </p:nvSpPr>
            <p:spPr>
              <a:xfrm>
                <a:off x="3189813" y="4591861"/>
                <a:ext cx="14073" cy="9644"/>
              </a:xfrm>
              <a:custGeom>
                <a:rect b="b" l="l" r="r" t="t"/>
                <a:pathLst>
                  <a:path extrusionOk="0" h="405" w="591">
                    <a:moveTo>
                      <a:pt x="173" y="30"/>
                    </a:moveTo>
                    <a:cubicBezTo>
                      <a:pt x="183" y="30"/>
                      <a:pt x="195" y="30"/>
                      <a:pt x="207" y="31"/>
                    </a:cubicBezTo>
                    <a:cubicBezTo>
                      <a:pt x="267" y="31"/>
                      <a:pt x="342" y="53"/>
                      <a:pt x="411" y="106"/>
                    </a:cubicBezTo>
                    <a:cubicBezTo>
                      <a:pt x="473" y="149"/>
                      <a:pt x="542" y="232"/>
                      <a:pt x="552" y="320"/>
                    </a:cubicBezTo>
                    <a:cubicBezTo>
                      <a:pt x="552" y="348"/>
                      <a:pt x="528" y="365"/>
                      <a:pt x="500" y="365"/>
                    </a:cubicBezTo>
                    <a:cubicBezTo>
                      <a:pt x="490" y="365"/>
                      <a:pt x="479" y="363"/>
                      <a:pt x="469" y="358"/>
                    </a:cubicBezTo>
                    <a:cubicBezTo>
                      <a:pt x="429" y="342"/>
                      <a:pt x="390" y="315"/>
                      <a:pt x="354" y="293"/>
                    </a:cubicBezTo>
                    <a:cubicBezTo>
                      <a:pt x="285" y="245"/>
                      <a:pt x="223" y="193"/>
                      <a:pt x="175" y="149"/>
                    </a:cubicBezTo>
                    <a:cubicBezTo>
                      <a:pt x="131" y="106"/>
                      <a:pt x="95" y="69"/>
                      <a:pt x="70" y="42"/>
                    </a:cubicBezTo>
                    <a:lnTo>
                      <a:pt x="70" y="42"/>
                    </a:lnTo>
                    <a:cubicBezTo>
                      <a:pt x="97" y="36"/>
                      <a:pt x="131" y="30"/>
                      <a:pt x="173" y="30"/>
                    </a:cubicBezTo>
                    <a:close/>
                    <a:moveTo>
                      <a:pt x="28" y="1"/>
                    </a:moveTo>
                    <a:cubicBezTo>
                      <a:pt x="28" y="1"/>
                      <a:pt x="27" y="1"/>
                      <a:pt x="27" y="1"/>
                    </a:cubicBezTo>
                    <a:cubicBezTo>
                      <a:pt x="26" y="2"/>
                      <a:pt x="31" y="14"/>
                      <a:pt x="44" y="33"/>
                    </a:cubicBezTo>
                    <a:lnTo>
                      <a:pt x="44" y="33"/>
                    </a:lnTo>
                    <a:cubicBezTo>
                      <a:pt x="12" y="45"/>
                      <a:pt x="1" y="58"/>
                      <a:pt x="1" y="62"/>
                    </a:cubicBezTo>
                    <a:cubicBezTo>
                      <a:pt x="1" y="62"/>
                      <a:pt x="2" y="63"/>
                      <a:pt x="3" y="63"/>
                    </a:cubicBezTo>
                    <a:cubicBezTo>
                      <a:pt x="9" y="63"/>
                      <a:pt x="26" y="55"/>
                      <a:pt x="53" y="47"/>
                    </a:cubicBezTo>
                    <a:lnTo>
                      <a:pt x="53" y="47"/>
                    </a:lnTo>
                    <a:cubicBezTo>
                      <a:pt x="75" y="77"/>
                      <a:pt x="110" y="120"/>
                      <a:pt x="158" y="171"/>
                    </a:cubicBezTo>
                    <a:cubicBezTo>
                      <a:pt x="201" y="219"/>
                      <a:pt x="263" y="271"/>
                      <a:pt x="332" y="324"/>
                    </a:cubicBezTo>
                    <a:cubicBezTo>
                      <a:pt x="372" y="346"/>
                      <a:pt x="407" y="376"/>
                      <a:pt x="455" y="394"/>
                    </a:cubicBezTo>
                    <a:cubicBezTo>
                      <a:pt x="472" y="399"/>
                      <a:pt x="488" y="405"/>
                      <a:pt x="507" y="405"/>
                    </a:cubicBezTo>
                    <a:cubicBezTo>
                      <a:pt x="518" y="405"/>
                      <a:pt x="529" y="403"/>
                      <a:pt x="542" y="398"/>
                    </a:cubicBezTo>
                    <a:cubicBezTo>
                      <a:pt x="574" y="385"/>
                      <a:pt x="590" y="350"/>
                      <a:pt x="590" y="320"/>
                    </a:cubicBezTo>
                    <a:cubicBezTo>
                      <a:pt x="553" y="98"/>
                      <a:pt x="349" y="1"/>
                      <a:pt x="217" y="1"/>
                    </a:cubicBezTo>
                    <a:cubicBezTo>
                      <a:pt x="213" y="1"/>
                      <a:pt x="210" y="1"/>
                      <a:pt x="207" y="1"/>
                    </a:cubicBezTo>
                    <a:cubicBezTo>
                      <a:pt x="141" y="1"/>
                      <a:pt x="92" y="15"/>
                      <a:pt x="57" y="28"/>
                    </a:cubicBezTo>
                    <a:lnTo>
                      <a:pt x="57" y="28"/>
                    </a:lnTo>
                    <a:cubicBezTo>
                      <a:pt x="41" y="11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90"/>
              <p:cNvSpPr/>
              <p:nvPr/>
            </p:nvSpPr>
            <p:spPr>
              <a:xfrm>
                <a:off x="3190456" y="4582621"/>
                <a:ext cx="6882" cy="10525"/>
              </a:xfrm>
              <a:custGeom>
                <a:rect b="b" l="l" r="r" t="t"/>
                <a:pathLst>
                  <a:path extrusionOk="0" h="442" w="289">
                    <a:moveTo>
                      <a:pt x="177" y="0"/>
                    </a:moveTo>
                    <a:cubicBezTo>
                      <a:pt x="150" y="0"/>
                      <a:pt x="124" y="11"/>
                      <a:pt x="109" y="26"/>
                    </a:cubicBezTo>
                    <a:cubicBezTo>
                      <a:pt x="83" y="52"/>
                      <a:pt x="69" y="87"/>
                      <a:pt x="57" y="113"/>
                    </a:cubicBezTo>
                    <a:cubicBezTo>
                      <a:pt x="31" y="170"/>
                      <a:pt x="22" y="226"/>
                      <a:pt x="13" y="274"/>
                    </a:cubicBezTo>
                    <a:cubicBezTo>
                      <a:pt x="0" y="367"/>
                      <a:pt x="13" y="423"/>
                      <a:pt x="17" y="423"/>
                    </a:cubicBezTo>
                    <a:cubicBezTo>
                      <a:pt x="26" y="423"/>
                      <a:pt x="22" y="367"/>
                      <a:pt x="43" y="279"/>
                    </a:cubicBezTo>
                    <a:cubicBezTo>
                      <a:pt x="53" y="236"/>
                      <a:pt x="65" y="183"/>
                      <a:pt x="91" y="131"/>
                    </a:cubicBezTo>
                    <a:cubicBezTo>
                      <a:pt x="105" y="90"/>
                      <a:pt x="141" y="40"/>
                      <a:pt x="174" y="40"/>
                    </a:cubicBezTo>
                    <a:cubicBezTo>
                      <a:pt x="183" y="40"/>
                      <a:pt x="192" y="44"/>
                      <a:pt x="201" y="52"/>
                    </a:cubicBezTo>
                    <a:cubicBezTo>
                      <a:pt x="240" y="91"/>
                      <a:pt x="227" y="165"/>
                      <a:pt x="214" y="218"/>
                    </a:cubicBezTo>
                    <a:cubicBezTo>
                      <a:pt x="196" y="270"/>
                      <a:pt x="170" y="319"/>
                      <a:pt x="140" y="349"/>
                    </a:cubicBezTo>
                    <a:cubicBezTo>
                      <a:pt x="79" y="415"/>
                      <a:pt x="22" y="432"/>
                      <a:pt x="26" y="441"/>
                    </a:cubicBezTo>
                    <a:cubicBezTo>
                      <a:pt x="26" y="441"/>
                      <a:pt x="87" y="436"/>
                      <a:pt x="158" y="371"/>
                    </a:cubicBezTo>
                    <a:cubicBezTo>
                      <a:pt x="192" y="336"/>
                      <a:pt x="227" y="288"/>
                      <a:pt x="249" y="231"/>
                    </a:cubicBezTo>
                    <a:cubicBezTo>
                      <a:pt x="267" y="170"/>
                      <a:pt x="289" y="91"/>
                      <a:pt x="232" y="22"/>
                    </a:cubicBezTo>
                    <a:cubicBezTo>
                      <a:pt x="217" y="6"/>
                      <a:pt x="197" y="0"/>
                      <a:pt x="1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90"/>
              <p:cNvSpPr/>
              <p:nvPr/>
            </p:nvSpPr>
            <p:spPr>
              <a:xfrm>
                <a:off x="3142660" y="4521179"/>
                <a:ext cx="9096" cy="36052"/>
              </a:xfrm>
              <a:custGeom>
                <a:rect b="b" l="l" r="r" t="t"/>
                <a:pathLst>
                  <a:path extrusionOk="0" h="1514" w="382">
                    <a:moveTo>
                      <a:pt x="49" y="1"/>
                    </a:moveTo>
                    <a:lnTo>
                      <a:pt x="49" y="1"/>
                    </a:lnTo>
                    <a:cubicBezTo>
                      <a:pt x="45" y="6"/>
                      <a:pt x="115" y="71"/>
                      <a:pt x="189" y="202"/>
                    </a:cubicBezTo>
                    <a:cubicBezTo>
                      <a:pt x="263" y="333"/>
                      <a:pt x="342" y="534"/>
                      <a:pt x="333" y="766"/>
                    </a:cubicBezTo>
                    <a:cubicBezTo>
                      <a:pt x="329" y="997"/>
                      <a:pt x="241" y="1194"/>
                      <a:pt x="158" y="1317"/>
                    </a:cubicBezTo>
                    <a:cubicBezTo>
                      <a:pt x="71" y="1443"/>
                      <a:pt x="1" y="1505"/>
                      <a:pt x="5" y="1513"/>
                    </a:cubicBezTo>
                    <a:cubicBezTo>
                      <a:pt x="5" y="1513"/>
                      <a:pt x="27" y="1500"/>
                      <a:pt x="57" y="1469"/>
                    </a:cubicBezTo>
                    <a:cubicBezTo>
                      <a:pt x="93" y="1443"/>
                      <a:pt x="132" y="1396"/>
                      <a:pt x="180" y="1334"/>
                    </a:cubicBezTo>
                    <a:cubicBezTo>
                      <a:pt x="272" y="1212"/>
                      <a:pt x="368" y="1006"/>
                      <a:pt x="377" y="766"/>
                    </a:cubicBezTo>
                    <a:cubicBezTo>
                      <a:pt x="381" y="525"/>
                      <a:pt x="299" y="315"/>
                      <a:pt x="215" y="189"/>
                    </a:cubicBezTo>
                    <a:cubicBezTo>
                      <a:pt x="172" y="123"/>
                      <a:pt x="132" y="75"/>
                      <a:pt x="101" y="45"/>
                    </a:cubicBezTo>
                    <a:cubicBezTo>
                      <a:pt x="71" y="14"/>
                      <a:pt x="49" y="1"/>
                      <a:pt x="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90"/>
              <p:cNvSpPr/>
              <p:nvPr/>
            </p:nvSpPr>
            <p:spPr>
              <a:xfrm>
                <a:off x="3148709" y="4507962"/>
                <a:ext cx="26551" cy="19288"/>
              </a:xfrm>
              <a:custGeom>
                <a:rect b="b" l="l" r="r" t="t"/>
                <a:pathLst>
                  <a:path extrusionOk="0" h="810" w="1115">
                    <a:moveTo>
                      <a:pt x="1109" y="0"/>
                    </a:moveTo>
                    <a:cubicBezTo>
                      <a:pt x="1090" y="0"/>
                      <a:pt x="845" y="173"/>
                      <a:pt x="547" y="390"/>
                    </a:cubicBezTo>
                    <a:cubicBezTo>
                      <a:pt x="241" y="613"/>
                      <a:pt x="1" y="801"/>
                      <a:pt x="5" y="809"/>
                    </a:cubicBezTo>
                    <a:cubicBezTo>
                      <a:pt x="5" y="810"/>
                      <a:pt x="5" y="810"/>
                      <a:pt x="6" y="810"/>
                    </a:cubicBezTo>
                    <a:cubicBezTo>
                      <a:pt x="25" y="810"/>
                      <a:pt x="270" y="639"/>
                      <a:pt x="569" y="420"/>
                    </a:cubicBezTo>
                    <a:cubicBezTo>
                      <a:pt x="874" y="198"/>
                      <a:pt x="1114" y="10"/>
                      <a:pt x="1110" y="1"/>
                    </a:cubicBezTo>
                    <a:cubicBezTo>
                      <a:pt x="1110" y="1"/>
                      <a:pt x="1110" y="0"/>
                      <a:pt x="11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90"/>
              <p:cNvSpPr/>
              <p:nvPr/>
            </p:nvSpPr>
            <p:spPr>
              <a:xfrm>
                <a:off x="3154424" y="4560854"/>
                <a:ext cx="14192" cy="18740"/>
              </a:xfrm>
              <a:custGeom>
                <a:rect b="b" l="l" r="r" t="t"/>
                <a:pathLst>
                  <a:path extrusionOk="0" h="787" w="596">
                    <a:moveTo>
                      <a:pt x="10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" y="4"/>
                      <a:pt x="101" y="202"/>
                      <a:pt x="263" y="420"/>
                    </a:cubicBezTo>
                    <a:cubicBezTo>
                      <a:pt x="422" y="635"/>
                      <a:pt x="574" y="787"/>
                      <a:pt x="586" y="787"/>
                    </a:cubicBezTo>
                    <a:cubicBezTo>
                      <a:pt x="586" y="787"/>
                      <a:pt x="586" y="787"/>
                      <a:pt x="586" y="787"/>
                    </a:cubicBezTo>
                    <a:cubicBezTo>
                      <a:pt x="595" y="778"/>
                      <a:pt x="455" y="612"/>
                      <a:pt x="293" y="393"/>
                    </a:cubicBezTo>
                    <a:cubicBezTo>
                      <a:pt x="138" y="182"/>
                      <a:pt x="21" y="0"/>
                      <a:pt x="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90"/>
              <p:cNvSpPr/>
              <p:nvPr/>
            </p:nvSpPr>
            <p:spPr>
              <a:xfrm>
                <a:off x="3142755" y="4548447"/>
                <a:ext cx="2858" cy="4334"/>
              </a:xfrm>
              <a:custGeom>
                <a:rect b="b" l="l" r="r" t="t"/>
                <a:pathLst>
                  <a:path extrusionOk="0" h="182" w="120">
                    <a:moveTo>
                      <a:pt x="105" y="1"/>
                    </a:moveTo>
                    <a:cubicBezTo>
                      <a:pt x="96" y="1"/>
                      <a:pt x="83" y="43"/>
                      <a:pt x="53" y="88"/>
                    </a:cubicBezTo>
                    <a:cubicBezTo>
                      <a:pt x="27" y="136"/>
                      <a:pt x="1" y="172"/>
                      <a:pt x="10" y="180"/>
                    </a:cubicBezTo>
                    <a:cubicBezTo>
                      <a:pt x="11" y="181"/>
                      <a:pt x="12" y="182"/>
                      <a:pt x="14" y="182"/>
                    </a:cubicBezTo>
                    <a:cubicBezTo>
                      <a:pt x="26" y="182"/>
                      <a:pt x="67" y="156"/>
                      <a:pt x="93" y="110"/>
                    </a:cubicBezTo>
                    <a:cubicBezTo>
                      <a:pt x="119" y="53"/>
                      <a:pt x="119" y="1"/>
                      <a:pt x="106" y="1"/>
                    </a:cubicBezTo>
                    <a:cubicBezTo>
                      <a:pt x="105" y="1"/>
                      <a:pt x="105" y="1"/>
                      <a:pt x="1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90"/>
              <p:cNvSpPr/>
              <p:nvPr/>
            </p:nvSpPr>
            <p:spPr>
              <a:xfrm>
                <a:off x="3146637" y="4539397"/>
                <a:ext cx="1381" cy="4191"/>
              </a:xfrm>
              <a:custGeom>
                <a:rect b="b" l="l" r="r" t="t"/>
                <a:pathLst>
                  <a:path extrusionOk="0" h="176" w="58">
                    <a:moveTo>
                      <a:pt x="41" y="1"/>
                    </a:moveTo>
                    <a:cubicBezTo>
                      <a:pt x="29" y="1"/>
                      <a:pt x="17" y="39"/>
                      <a:pt x="9" y="84"/>
                    </a:cubicBezTo>
                    <a:cubicBezTo>
                      <a:pt x="1" y="132"/>
                      <a:pt x="5" y="171"/>
                      <a:pt x="17" y="175"/>
                    </a:cubicBezTo>
                    <a:cubicBezTo>
                      <a:pt x="27" y="175"/>
                      <a:pt x="44" y="141"/>
                      <a:pt x="48" y="88"/>
                    </a:cubicBezTo>
                    <a:cubicBezTo>
                      <a:pt x="57" y="40"/>
                      <a:pt x="53" y="1"/>
                      <a:pt x="44" y="1"/>
                    </a:cubicBezTo>
                    <a:cubicBezTo>
                      <a:pt x="43" y="1"/>
                      <a:pt x="42" y="1"/>
                      <a:pt x="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90"/>
              <p:cNvSpPr/>
              <p:nvPr/>
            </p:nvSpPr>
            <p:spPr>
              <a:xfrm>
                <a:off x="3145065" y="4530634"/>
                <a:ext cx="2405" cy="4548"/>
              </a:xfrm>
              <a:custGeom>
                <a:rect b="b" l="l" r="r" t="t"/>
                <a:pathLst>
                  <a:path extrusionOk="0" h="191" w="101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0" y="11"/>
                      <a:pt x="27" y="45"/>
                      <a:pt x="45" y="93"/>
                    </a:cubicBezTo>
                    <a:cubicBezTo>
                      <a:pt x="61" y="146"/>
                      <a:pt x="61" y="190"/>
                      <a:pt x="71" y="190"/>
                    </a:cubicBezTo>
                    <a:cubicBezTo>
                      <a:pt x="71" y="190"/>
                      <a:pt x="72" y="190"/>
                      <a:pt x="72" y="190"/>
                    </a:cubicBezTo>
                    <a:cubicBezTo>
                      <a:pt x="85" y="190"/>
                      <a:pt x="100" y="139"/>
                      <a:pt x="83" y="81"/>
                    </a:cubicBezTo>
                    <a:cubicBezTo>
                      <a:pt x="64" y="27"/>
                      <a:pt x="26" y="0"/>
                      <a:pt x="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90"/>
              <p:cNvSpPr/>
              <p:nvPr/>
            </p:nvSpPr>
            <p:spPr>
              <a:xfrm>
                <a:off x="3142660" y="4524918"/>
                <a:ext cx="1286" cy="2524"/>
              </a:xfrm>
              <a:custGeom>
                <a:rect b="b" l="l" r="r" t="t"/>
                <a:pathLst>
                  <a:path extrusionOk="0" h="106" w="54">
                    <a:moveTo>
                      <a:pt x="17" y="0"/>
                    </a:moveTo>
                    <a:cubicBezTo>
                      <a:pt x="16" y="0"/>
                      <a:pt x="15" y="1"/>
                      <a:pt x="14" y="1"/>
                    </a:cubicBezTo>
                    <a:cubicBezTo>
                      <a:pt x="1" y="6"/>
                      <a:pt x="1" y="32"/>
                      <a:pt x="10" y="59"/>
                    </a:cubicBezTo>
                    <a:cubicBezTo>
                      <a:pt x="14" y="89"/>
                      <a:pt x="31" y="106"/>
                      <a:pt x="41" y="106"/>
                    </a:cubicBezTo>
                    <a:cubicBezTo>
                      <a:pt x="53" y="102"/>
                      <a:pt x="53" y="75"/>
                      <a:pt x="45" y="49"/>
                    </a:cubicBezTo>
                    <a:cubicBezTo>
                      <a:pt x="41" y="21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90"/>
              <p:cNvSpPr/>
              <p:nvPr/>
            </p:nvSpPr>
            <p:spPr>
              <a:xfrm>
                <a:off x="3405549" y="3460049"/>
                <a:ext cx="19074" cy="31766"/>
              </a:xfrm>
              <a:custGeom>
                <a:rect b="b" l="l" r="r" t="t"/>
                <a:pathLst>
                  <a:path extrusionOk="0" h="1334" w="801">
                    <a:moveTo>
                      <a:pt x="398" y="1"/>
                    </a:moveTo>
                    <a:lnTo>
                      <a:pt x="1" y="858"/>
                    </a:lnTo>
                    <a:lnTo>
                      <a:pt x="325" y="1334"/>
                    </a:lnTo>
                    <a:lnTo>
                      <a:pt x="613" y="1290"/>
                    </a:lnTo>
                    <a:lnTo>
                      <a:pt x="801" y="783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90"/>
              <p:cNvSpPr/>
              <p:nvPr/>
            </p:nvSpPr>
            <p:spPr>
              <a:xfrm>
                <a:off x="3139136" y="3817435"/>
                <a:ext cx="402955" cy="790408"/>
              </a:xfrm>
              <a:custGeom>
                <a:rect b="b" l="l" r="r" t="t"/>
                <a:pathLst>
                  <a:path extrusionOk="0" h="33193" w="16922">
                    <a:moveTo>
                      <a:pt x="6609" y="1"/>
                    </a:moveTo>
                    <a:cubicBezTo>
                      <a:pt x="6609" y="1"/>
                      <a:pt x="10196" y="16481"/>
                      <a:pt x="10274" y="16791"/>
                    </a:cubicBezTo>
                    <a:cubicBezTo>
                      <a:pt x="10353" y="17106"/>
                      <a:pt x="1" y="28656"/>
                      <a:pt x="1" y="28656"/>
                    </a:cubicBezTo>
                    <a:lnTo>
                      <a:pt x="3750" y="33192"/>
                    </a:lnTo>
                    <a:cubicBezTo>
                      <a:pt x="3750" y="33192"/>
                      <a:pt x="16188" y="19981"/>
                      <a:pt x="16555" y="19173"/>
                    </a:cubicBezTo>
                    <a:cubicBezTo>
                      <a:pt x="16922" y="18361"/>
                      <a:pt x="14370" y="1408"/>
                      <a:pt x="14370" y="1408"/>
                    </a:cubicBezTo>
                    <a:lnTo>
                      <a:pt x="66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90"/>
              <p:cNvSpPr/>
              <p:nvPr/>
            </p:nvSpPr>
            <p:spPr>
              <a:xfrm>
                <a:off x="3162974" y="4474860"/>
                <a:ext cx="83796" cy="113681"/>
              </a:xfrm>
              <a:custGeom>
                <a:rect b="b" l="l" r="r" t="t"/>
                <a:pathLst>
                  <a:path extrusionOk="0" h="4774" w="3519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39" y="76"/>
                      <a:pt x="118" y="207"/>
                    </a:cubicBezTo>
                    <a:cubicBezTo>
                      <a:pt x="192" y="334"/>
                      <a:pt x="311" y="517"/>
                      <a:pt x="455" y="739"/>
                    </a:cubicBezTo>
                    <a:cubicBezTo>
                      <a:pt x="751" y="1190"/>
                      <a:pt x="1167" y="1802"/>
                      <a:pt x="1652" y="2462"/>
                    </a:cubicBezTo>
                    <a:cubicBezTo>
                      <a:pt x="2137" y="3121"/>
                      <a:pt x="2601" y="3708"/>
                      <a:pt x="2941" y="4118"/>
                    </a:cubicBezTo>
                    <a:cubicBezTo>
                      <a:pt x="3111" y="4328"/>
                      <a:pt x="3252" y="4494"/>
                      <a:pt x="3353" y="4603"/>
                    </a:cubicBezTo>
                    <a:cubicBezTo>
                      <a:pt x="3445" y="4713"/>
                      <a:pt x="3506" y="4773"/>
                      <a:pt x="3513" y="4773"/>
                    </a:cubicBezTo>
                    <a:cubicBezTo>
                      <a:pt x="3514" y="4773"/>
                      <a:pt x="3514" y="4773"/>
                      <a:pt x="3514" y="4773"/>
                    </a:cubicBezTo>
                    <a:cubicBezTo>
                      <a:pt x="3518" y="4769"/>
                      <a:pt x="3470" y="4699"/>
                      <a:pt x="3383" y="4577"/>
                    </a:cubicBezTo>
                    <a:cubicBezTo>
                      <a:pt x="3278" y="4442"/>
                      <a:pt x="3151" y="4271"/>
                      <a:pt x="2998" y="4075"/>
                    </a:cubicBezTo>
                    <a:cubicBezTo>
                      <a:pt x="2675" y="3646"/>
                      <a:pt x="2225" y="3061"/>
                      <a:pt x="1739" y="2401"/>
                    </a:cubicBezTo>
                    <a:cubicBezTo>
                      <a:pt x="1255" y="1741"/>
                      <a:pt x="826" y="1138"/>
                      <a:pt x="521" y="701"/>
                    </a:cubicBezTo>
                    <a:cubicBezTo>
                      <a:pt x="372" y="495"/>
                      <a:pt x="249" y="320"/>
                      <a:pt x="148" y="180"/>
                    </a:cubicBezTo>
                    <a:cubicBezTo>
                      <a:pt x="64" y="66"/>
                      <a:pt x="12" y="1"/>
                      <a:pt x="5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90"/>
              <p:cNvSpPr/>
              <p:nvPr/>
            </p:nvSpPr>
            <p:spPr>
              <a:xfrm>
                <a:off x="3237275" y="3793620"/>
                <a:ext cx="256437" cy="885182"/>
              </a:xfrm>
              <a:custGeom>
                <a:rect b="b" l="l" r="r" t="t"/>
                <a:pathLst>
                  <a:path extrusionOk="0" h="37173" w="10769">
                    <a:moveTo>
                      <a:pt x="1338" y="0"/>
                    </a:moveTo>
                    <a:lnTo>
                      <a:pt x="1045" y="573"/>
                    </a:lnTo>
                    <a:cubicBezTo>
                      <a:pt x="184" y="2251"/>
                      <a:pt x="1" y="4200"/>
                      <a:pt x="542" y="6009"/>
                    </a:cubicBezTo>
                    <a:lnTo>
                      <a:pt x="4878" y="20545"/>
                    </a:lnTo>
                    <a:lnTo>
                      <a:pt x="4507" y="36941"/>
                    </a:lnTo>
                    <a:lnTo>
                      <a:pt x="10056" y="37173"/>
                    </a:lnTo>
                    <a:cubicBezTo>
                      <a:pt x="10056" y="37173"/>
                      <a:pt x="10261" y="24648"/>
                      <a:pt x="10550" y="20763"/>
                    </a:cubicBezTo>
                    <a:cubicBezTo>
                      <a:pt x="10768" y="17830"/>
                      <a:pt x="8890" y="9234"/>
                      <a:pt x="8041" y="4659"/>
                    </a:cubicBezTo>
                    <a:lnTo>
                      <a:pt x="10249" y="2408"/>
                    </a:lnTo>
                    <a:lnTo>
                      <a:pt x="8440" y="1945"/>
                    </a:lnTo>
                    <a:lnTo>
                      <a:pt x="133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90"/>
              <p:cNvSpPr/>
              <p:nvPr/>
            </p:nvSpPr>
            <p:spPr>
              <a:xfrm>
                <a:off x="3291906" y="3829532"/>
                <a:ext cx="56555" cy="45625"/>
              </a:xfrm>
              <a:custGeom>
                <a:rect b="b" l="l" r="r" t="t"/>
                <a:pathLst>
                  <a:path extrusionOk="0" h="1916" w="2375">
                    <a:moveTo>
                      <a:pt x="2347" y="0"/>
                    </a:moveTo>
                    <a:cubicBezTo>
                      <a:pt x="2330" y="0"/>
                      <a:pt x="2316" y="191"/>
                      <a:pt x="2217" y="472"/>
                    </a:cubicBezTo>
                    <a:cubicBezTo>
                      <a:pt x="2120" y="751"/>
                      <a:pt x="1915" y="1128"/>
                      <a:pt x="1557" y="1407"/>
                    </a:cubicBezTo>
                    <a:cubicBezTo>
                      <a:pt x="1255" y="1648"/>
                      <a:pt x="910" y="1770"/>
                      <a:pt x="639" y="1818"/>
                    </a:cubicBezTo>
                    <a:cubicBezTo>
                      <a:pt x="460" y="1849"/>
                      <a:pt x="310" y="1854"/>
                      <a:pt x="202" y="1854"/>
                    </a:cubicBezTo>
                    <a:cubicBezTo>
                      <a:pt x="141" y="1854"/>
                      <a:pt x="94" y="1853"/>
                      <a:pt x="62" y="1853"/>
                    </a:cubicBezTo>
                    <a:lnTo>
                      <a:pt x="57" y="1853"/>
                    </a:lnTo>
                    <a:cubicBezTo>
                      <a:pt x="18" y="1862"/>
                      <a:pt x="1" y="1866"/>
                      <a:pt x="5" y="1870"/>
                    </a:cubicBezTo>
                    <a:cubicBezTo>
                      <a:pt x="5" y="1873"/>
                      <a:pt x="14" y="1876"/>
                      <a:pt x="33" y="1876"/>
                    </a:cubicBezTo>
                    <a:cubicBezTo>
                      <a:pt x="40" y="1876"/>
                      <a:pt x="49" y="1876"/>
                      <a:pt x="59" y="1875"/>
                    </a:cubicBezTo>
                    <a:lnTo>
                      <a:pt x="59" y="1875"/>
                    </a:lnTo>
                    <a:cubicBezTo>
                      <a:pt x="120" y="1893"/>
                      <a:pt x="243" y="1916"/>
                      <a:pt x="409" y="1916"/>
                    </a:cubicBezTo>
                    <a:cubicBezTo>
                      <a:pt x="481" y="1916"/>
                      <a:pt x="561" y="1912"/>
                      <a:pt x="648" y="1901"/>
                    </a:cubicBezTo>
                    <a:cubicBezTo>
                      <a:pt x="936" y="1866"/>
                      <a:pt x="1303" y="1743"/>
                      <a:pt x="1622" y="1491"/>
                    </a:cubicBezTo>
                    <a:cubicBezTo>
                      <a:pt x="2003" y="1193"/>
                      <a:pt x="2207" y="791"/>
                      <a:pt x="2291" y="494"/>
                    </a:cubicBezTo>
                    <a:cubicBezTo>
                      <a:pt x="2374" y="192"/>
                      <a:pt x="2356" y="0"/>
                      <a:pt x="2348" y="0"/>
                    </a:cubicBezTo>
                    <a:cubicBezTo>
                      <a:pt x="2348" y="0"/>
                      <a:pt x="2347" y="0"/>
                      <a:pt x="2347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90"/>
              <p:cNvSpPr/>
              <p:nvPr/>
            </p:nvSpPr>
            <p:spPr>
              <a:xfrm>
                <a:off x="3346465" y="4640919"/>
                <a:ext cx="130921" cy="9192"/>
              </a:xfrm>
              <a:custGeom>
                <a:rect b="b" l="l" r="r" t="t"/>
                <a:pathLst>
                  <a:path extrusionOk="0" h="386" w="5498">
                    <a:moveTo>
                      <a:pt x="61" y="1"/>
                    </a:moveTo>
                    <a:cubicBezTo>
                      <a:pt x="24" y="1"/>
                      <a:pt x="4" y="3"/>
                      <a:pt x="4" y="7"/>
                    </a:cubicBezTo>
                    <a:cubicBezTo>
                      <a:pt x="0" y="16"/>
                      <a:pt x="79" y="29"/>
                      <a:pt x="214" y="51"/>
                    </a:cubicBezTo>
                    <a:cubicBezTo>
                      <a:pt x="354" y="69"/>
                      <a:pt x="555" y="95"/>
                      <a:pt x="804" y="117"/>
                    </a:cubicBezTo>
                    <a:cubicBezTo>
                      <a:pt x="1298" y="170"/>
                      <a:pt x="1988" y="213"/>
                      <a:pt x="2744" y="252"/>
                    </a:cubicBezTo>
                    <a:cubicBezTo>
                      <a:pt x="3492" y="287"/>
                      <a:pt x="4164" y="322"/>
                      <a:pt x="4688" y="348"/>
                    </a:cubicBezTo>
                    <a:cubicBezTo>
                      <a:pt x="4920" y="357"/>
                      <a:pt x="5113" y="370"/>
                      <a:pt x="5279" y="379"/>
                    </a:cubicBezTo>
                    <a:cubicBezTo>
                      <a:pt x="5347" y="384"/>
                      <a:pt x="5400" y="386"/>
                      <a:pt x="5437" y="386"/>
                    </a:cubicBezTo>
                    <a:cubicBezTo>
                      <a:pt x="5473" y="386"/>
                      <a:pt x="5493" y="384"/>
                      <a:pt x="5493" y="379"/>
                    </a:cubicBezTo>
                    <a:cubicBezTo>
                      <a:pt x="5497" y="370"/>
                      <a:pt x="5418" y="357"/>
                      <a:pt x="5283" y="339"/>
                    </a:cubicBezTo>
                    <a:cubicBezTo>
                      <a:pt x="5144" y="317"/>
                      <a:pt x="4942" y="295"/>
                      <a:pt x="4694" y="269"/>
                    </a:cubicBezTo>
                    <a:cubicBezTo>
                      <a:pt x="4200" y="222"/>
                      <a:pt x="3509" y="182"/>
                      <a:pt x="2753" y="143"/>
                    </a:cubicBezTo>
                    <a:cubicBezTo>
                      <a:pt x="2006" y="104"/>
                      <a:pt x="1332" y="69"/>
                      <a:pt x="808" y="43"/>
                    </a:cubicBezTo>
                    <a:cubicBezTo>
                      <a:pt x="577" y="29"/>
                      <a:pt x="384" y="16"/>
                      <a:pt x="218" y="7"/>
                    </a:cubicBezTo>
                    <a:cubicBezTo>
                      <a:pt x="151" y="3"/>
                      <a:pt x="97" y="1"/>
                      <a:pt x="61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90"/>
              <p:cNvSpPr/>
              <p:nvPr/>
            </p:nvSpPr>
            <p:spPr>
              <a:xfrm>
                <a:off x="3418576" y="3885211"/>
                <a:ext cx="75152" cy="443436"/>
              </a:xfrm>
              <a:custGeom>
                <a:rect b="b" l="l" r="r" t="t"/>
                <a:pathLst>
                  <a:path extrusionOk="0" h="18622" w="3156">
                    <a:moveTo>
                      <a:pt x="4" y="0"/>
                    </a:moveTo>
                    <a:cubicBezTo>
                      <a:pt x="0" y="0"/>
                      <a:pt x="4" y="18"/>
                      <a:pt x="9" y="48"/>
                    </a:cubicBezTo>
                    <a:cubicBezTo>
                      <a:pt x="14" y="87"/>
                      <a:pt x="22" y="131"/>
                      <a:pt x="31" y="188"/>
                    </a:cubicBezTo>
                    <a:cubicBezTo>
                      <a:pt x="57" y="323"/>
                      <a:pt x="92" y="503"/>
                      <a:pt x="135" y="730"/>
                    </a:cubicBezTo>
                    <a:cubicBezTo>
                      <a:pt x="232" y="1211"/>
                      <a:pt x="371" y="1888"/>
                      <a:pt x="538" y="2719"/>
                    </a:cubicBezTo>
                    <a:cubicBezTo>
                      <a:pt x="892" y="4405"/>
                      <a:pt x="1372" y="6717"/>
                      <a:pt x="1906" y="9274"/>
                    </a:cubicBezTo>
                    <a:cubicBezTo>
                      <a:pt x="2172" y="10549"/>
                      <a:pt x="2443" y="11769"/>
                      <a:pt x="2644" y="12879"/>
                    </a:cubicBezTo>
                    <a:cubicBezTo>
                      <a:pt x="2850" y="13994"/>
                      <a:pt x="2985" y="15003"/>
                      <a:pt x="3033" y="15855"/>
                    </a:cubicBezTo>
                    <a:cubicBezTo>
                      <a:pt x="3090" y="16707"/>
                      <a:pt x="3072" y="17402"/>
                      <a:pt x="3038" y="17879"/>
                    </a:cubicBezTo>
                    <a:cubicBezTo>
                      <a:pt x="3029" y="18119"/>
                      <a:pt x="3007" y="18302"/>
                      <a:pt x="2994" y="18429"/>
                    </a:cubicBezTo>
                    <a:cubicBezTo>
                      <a:pt x="2989" y="18486"/>
                      <a:pt x="2985" y="18534"/>
                      <a:pt x="2985" y="18569"/>
                    </a:cubicBezTo>
                    <a:cubicBezTo>
                      <a:pt x="2981" y="18603"/>
                      <a:pt x="2981" y="18621"/>
                      <a:pt x="2981" y="18621"/>
                    </a:cubicBezTo>
                    <a:cubicBezTo>
                      <a:pt x="2985" y="18621"/>
                      <a:pt x="2989" y="18603"/>
                      <a:pt x="2994" y="18573"/>
                    </a:cubicBezTo>
                    <a:cubicBezTo>
                      <a:pt x="2998" y="18534"/>
                      <a:pt x="3007" y="18486"/>
                      <a:pt x="3016" y="18429"/>
                    </a:cubicBezTo>
                    <a:cubicBezTo>
                      <a:pt x="3033" y="18307"/>
                      <a:pt x="3064" y="18123"/>
                      <a:pt x="3082" y="17883"/>
                    </a:cubicBezTo>
                    <a:cubicBezTo>
                      <a:pt x="3125" y="17407"/>
                      <a:pt x="3155" y="16707"/>
                      <a:pt x="3112" y="15850"/>
                    </a:cubicBezTo>
                    <a:cubicBezTo>
                      <a:pt x="3068" y="14994"/>
                      <a:pt x="2941" y="13980"/>
                      <a:pt x="2741" y="12861"/>
                    </a:cubicBezTo>
                    <a:cubicBezTo>
                      <a:pt x="2544" y="11747"/>
                      <a:pt x="2277" y="10527"/>
                      <a:pt x="2011" y="9252"/>
                    </a:cubicBezTo>
                    <a:cubicBezTo>
                      <a:pt x="1464" y="6699"/>
                      <a:pt x="970" y="4387"/>
                      <a:pt x="612" y="2705"/>
                    </a:cubicBezTo>
                    <a:cubicBezTo>
                      <a:pt x="428" y="1874"/>
                      <a:pt x="280" y="1202"/>
                      <a:pt x="175" y="721"/>
                    </a:cubicBezTo>
                    <a:cubicBezTo>
                      <a:pt x="123" y="498"/>
                      <a:pt x="83" y="319"/>
                      <a:pt x="53" y="184"/>
                    </a:cubicBezTo>
                    <a:cubicBezTo>
                      <a:pt x="40" y="131"/>
                      <a:pt x="26" y="83"/>
                      <a:pt x="18" y="48"/>
                    </a:cubicBezTo>
                    <a:cubicBezTo>
                      <a:pt x="9" y="13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90"/>
              <p:cNvSpPr/>
              <p:nvPr/>
            </p:nvSpPr>
            <p:spPr>
              <a:xfrm>
                <a:off x="3346322" y="4259767"/>
                <a:ext cx="7858" cy="239697"/>
              </a:xfrm>
              <a:custGeom>
                <a:rect b="b" l="l" r="r" t="t"/>
                <a:pathLst>
                  <a:path extrusionOk="0" h="10066" w="330">
                    <a:moveTo>
                      <a:pt x="11" y="0"/>
                    </a:moveTo>
                    <a:cubicBezTo>
                      <a:pt x="11" y="0"/>
                      <a:pt x="10" y="0"/>
                      <a:pt x="10" y="0"/>
                    </a:cubicBezTo>
                    <a:cubicBezTo>
                      <a:pt x="1" y="0"/>
                      <a:pt x="23" y="92"/>
                      <a:pt x="67" y="259"/>
                    </a:cubicBezTo>
                    <a:cubicBezTo>
                      <a:pt x="119" y="442"/>
                      <a:pt x="184" y="682"/>
                      <a:pt x="268" y="978"/>
                    </a:cubicBezTo>
                    <a:lnTo>
                      <a:pt x="268" y="978"/>
                    </a:lnTo>
                    <a:cubicBezTo>
                      <a:pt x="228" y="1887"/>
                      <a:pt x="184" y="3357"/>
                      <a:pt x="141" y="5009"/>
                    </a:cubicBezTo>
                    <a:cubicBezTo>
                      <a:pt x="102" y="6407"/>
                      <a:pt x="75" y="7670"/>
                      <a:pt x="63" y="8583"/>
                    </a:cubicBezTo>
                    <a:cubicBezTo>
                      <a:pt x="59" y="9029"/>
                      <a:pt x="53" y="9396"/>
                      <a:pt x="49" y="9667"/>
                    </a:cubicBezTo>
                    <a:cubicBezTo>
                      <a:pt x="53" y="9785"/>
                      <a:pt x="53" y="9882"/>
                      <a:pt x="53" y="9960"/>
                    </a:cubicBezTo>
                    <a:cubicBezTo>
                      <a:pt x="53" y="10029"/>
                      <a:pt x="59" y="10065"/>
                      <a:pt x="63" y="10065"/>
                    </a:cubicBezTo>
                    <a:cubicBezTo>
                      <a:pt x="67" y="10065"/>
                      <a:pt x="71" y="10029"/>
                      <a:pt x="75" y="9960"/>
                    </a:cubicBezTo>
                    <a:cubicBezTo>
                      <a:pt x="80" y="9882"/>
                      <a:pt x="85" y="9785"/>
                      <a:pt x="93" y="9667"/>
                    </a:cubicBezTo>
                    <a:cubicBezTo>
                      <a:pt x="106" y="9396"/>
                      <a:pt x="119" y="9029"/>
                      <a:pt x="137" y="8583"/>
                    </a:cubicBezTo>
                    <a:cubicBezTo>
                      <a:pt x="172" y="7670"/>
                      <a:pt x="211" y="6407"/>
                      <a:pt x="246" y="5013"/>
                    </a:cubicBezTo>
                    <a:cubicBezTo>
                      <a:pt x="289" y="3353"/>
                      <a:pt x="321" y="1879"/>
                      <a:pt x="329" y="975"/>
                    </a:cubicBezTo>
                    <a:lnTo>
                      <a:pt x="329" y="966"/>
                    </a:lnTo>
                    <a:lnTo>
                      <a:pt x="329" y="961"/>
                    </a:lnTo>
                    <a:cubicBezTo>
                      <a:pt x="233" y="669"/>
                      <a:pt x="158" y="428"/>
                      <a:pt x="102" y="249"/>
                    </a:cubicBezTo>
                    <a:cubicBezTo>
                      <a:pt x="46" y="91"/>
                      <a:pt x="16" y="0"/>
                      <a:pt x="11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90"/>
              <p:cNvSpPr/>
              <p:nvPr/>
            </p:nvSpPr>
            <p:spPr>
              <a:xfrm>
                <a:off x="3277022" y="3570478"/>
                <a:ext cx="451985" cy="206883"/>
              </a:xfrm>
              <a:custGeom>
                <a:rect b="b" l="l" r="r" t="t"/>
                <a:pathLst>
                  <a:path extrusionOk="0" h="8688" w="18981">
                    <a:moveTo>
                      <a:pt x="2824" y="1"/>
                    </a:moveTo>
                    <a:lnTo>
                      <a:pt x="0" y="2793"/>
                    </a:lnTo>
                    <a:cubicBezTo>
                      <a:pt x="363" y="3418"/>
                      <a:pt x="1535" y="4864"/>
                      <a:pt x="3366" y="7373"/>
                    </a:cubicBezTo>
                    <a:cubicBezTo>
                      <a:pt x="4061" y="8323"/>
                      <a:pt x="5101" y="8688"/>
                      <a:pt x="6289" y="8688"/>
                    </a:cubicBezTo>
                    <a:cubicBezTo>
                      <a:pt x="10222" y="8688"/>
                      <a:pt x="15777" y="4690"/>
                      <a:pt x="15777" y="4690"/>
                    </a:cubicBezTo>
                    <a:lnTo>
                      <a:pt x="15869" y="4646"/>
                    </a:lnTo>
                    <a:cubicBezTo>
                      <a:pt x="16620" y="4261"/>
                      <a:pt x="17512" y="3785"/>
                      <a:pt x="17949" y="3480"/>
                    </a:cubicBezTo>
                    <a:cubicBezTo>
                      <a:pt x="18758" y="2911"/>
                      <a:pt x="18710" y="2837"/>
                      <a:pt x="18631" y="2750"/>
                    </a:cubicBezTo>
                    <a:cubicBezTo>
                      <a:pt x="18611" y="2729"/>
                      <a:pt x="18583" y="2720"/>
                      <a:pt x="18549" y="2720"/>
                    </a:cubicBezTo>
                    <a:cubicBezTo>
                      <a:pt x="18258" y="2720"/>
                      <a:pt x="17499" y="3375"/>
                      <a:pt x="17322" y="3375"/>
                    </a:cubicBezTo>
                    <a:cubicBezTo>
                      <a:pt x="17287" y="3375"/>
                      <a:pt x="17274" y="3349"/>
                      <a:pt x="17294" y="3287"/>
                    </a:cubicBezTo>
                    <a:cubicBezTo>
                      <a:pt x="17420" y="2877"/>
                      <a:pt x="18980" y="2032"/>
                      <a:pt x="18744" y="1802"/>
                    </a:cubicBezTo>
                    <a:cubicBezTo>
                      <a:pt x="18712" y="1770"/>
                      <a:pt x="18668" y="1756"/>
                      <a:pt x="18617" y="1756"/>
                    </a:cubicBezTo>
                    <a:cubicBezTo>
                      <a:pt x="18180" y="1756"/>
                      <a:pt x="17146" y="2765"/>
                      <a:pt x="17040" y="2855"/>
                    </a:cubicBezTo>
                    <a:cubicBezTo>
                      <a:pt x="17016" y="2875"/>
                      <a:pt x="16990" y="2883"/>
                      <a:pt x="16966" y="2883"/>
                    </a:cubicBezTo>
                    <a:cubicBezTo>
                      <a:pt x="16876" y="2883"/>
                      <a:pt x="16805" y="2767"/>
                      <a:pt x="16892" y="2702"/>
                    </a:cubicBezTo>
                    <a:cubicBezTo>
                      <a:pt x="17049" y="2583"/>
                      <a:pt x="18670" y="1294"/>
                      <a:pt x="18373" y="997"/>
                    </a:cubicBezTo>
                    <a:cubicBezTo>
                      <a:pt x="18340" y="964"/>
                      <a:pt x="18303" y="951"/>
                      <a:pt x="18265" y="951"/>
                    </a:cubicBezTo>
                    <a:cubicBezTo>
                      <a:pt x="18114" y="951"/>
                      <a:pt x="17949" y="1163"/>
                      <a:pt x="17949" y="1163"/>
                    </a:cubicBezTo>
                    <a:cubicBezTo>
                      <a:pt x="17949" y="1163"/>
                      <a:pt x="16660" y="2350"/>
                      <a:pt x="16411" y="2350"/>
                    </a:cubicBezTo>
                    <a:cubicBezTo>
                      <a:pt x="16398" y="2350"/>
                      <a:pt x="16387" y="2346"/>
                      <a:pt x="16380" y="2339"/>
                    </a:cubicBezTo>
                    <a:cubicBezTo>
                      <a:pt x="16241" y="2195"/>
                      <a:pt x="17058" y="1391"/>
                      <a:pt x="17350" y="1137"/>
                    </a:cubicBezTo>
                    <a:cubicBezTo>
                      <a:pt x="17639" y="888"/>
                      <a:pt x="17643" y="648"/>
                      <a:pt x="17429" y="608"/>
                    </a:cubicBezTo>
                    <a:cubicBezTo>
                      <a:pt x="17426" y="607"/>
                      <a:pt x="17423" y="607"/>
                      <a:pt x="17419" y="607"/>
                    </a:cubicBezTo>
                    <a:cubicBezTo>
                      <a:pt x="17249" y="607"/>
                      <a:pt x="16362" y="1335"/>
                      <a:pt x="16083" y="1582"/>
                    </a:cubicBezTo>
                    <a:cubicBezTo>
                      <a:pt x="15885" y="1762"/>
                      <a:pt x="15452" y="2163"/>
                      <a:pt x="15241" y="2163"/>
                    </a:cubicBezTo>
                    <a:cubicBezTo>
                      <a:pt x="15149" y="2163"/>
                      <a:pt x="15100" y="2087"/>
                      <a:pt x="15130" y="1885"/>
                    </a:cubicBezTo>
                    <a:cubicBezTo>
                      <a:pt x="15135" y="1875"/>
                      <a:pt x="15135" y="1867"/>
                      <a:pt x="15135" y="1854"/>
                    </a:cubicBezTo>
                    <a:cubicBezTo>
                      <a:pt x="15253" y="1203"/>
                      <a:pt x="15126" y="656"/>
                      <a:pt x="14982" y="525"/>
                    </a:cubicBezTo>
                    <a:cubicBezTo>
                      <a:pt x="14942" y="489"/>
                      <a:pt x="14895" y="473"/>
                      <a:pt x="14848" y="473"/>
                    </a:cubicBezTo>
                    <a:cubicBezTo>
                      <a:pt x="14733" y="473"/>
                      <a:pt x="14620" y="572"/>
                      <a:pt x="14611" y="709"/>
                    </a:cubicBezTo>
                    <a:cubicBezTo>
                      <a:pt x="14605" y="739"/>
                      <a:pt x="14605" y="770"/>
                      <a:pt x="14615" y="805"/>
                    </a:cubicBezTo>
                    <a:cubicBezTo>
                      <a:pt x="14619" y="818"/>
                      <a:pt x="14619" y="840"/>
                      <a:pt x="14623" y="852"/>
                    </a:cubicBezTo>
                    <a:cubicBezTo>
                      <a:pt x="14641" y="1045"/>
                      <a:pt x="14611" y="1320"/>
                      <a:pt x="14579" y="1534"/>
                    </a:cubicBezTo>
                    <a:cubicBezTo>
                      <a:pt x="14549" y="1736"/>
                      <a:pt x="14488" y="1933"/>
                      <a:pt x="14391" y="2111"/>
                    </a:cubicBezTo>
                    <a:cubicBezTo>
                      <a:pt x="14278" y="2321"/>
                      <a:pt x="14177" y="2496"/>
                      <a:pt x="14086" y="2641"/>
                    </a:cubicBezTo>
                    <a:cubicBezTo>
                      <a:pt x="13042" y="3218"/>
                      <a:pt x="10039" y="4733"/>
                      <a:pt x="7037" y="4965"/>
                    </a:cubicBezTo>
                    <a:cubicBezTo>
                      <a:pt x="7035" y="4965"/>
                      <a:pt x="7033" y="4965"/>
                      <a:pt x="7030" y="4965"/>
                    </a:cubicBezTo>
                    <a:cubicBezTo>
                      <a:pt x="6466" y="4965"/>
                      <a:pt x="2824" y="1"/>
                      <a:pt x="28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90"/>
              <p:cNvSpPr/>
              <p:nvPr/>
            </p:nvSpPr>
            <p:spPr>
              <a:xfrm>
                <a:off x="3250159" y="3501606"/>
                <a:ext cx="182166" cy="254532"/>
              </a:xfrm>
              <a:custGeom>
                <a:rect b="b" l="l" r="r" t="t"/>
                <a:pathLst>
                  <a:path extrusionOk="0" h="10689" w="7650">
                    <a:moveTo>
                      <a:pt x="1820" y="1"/>
                    </a:moveTo>
                    <a:cubicBezTo>
                      <a:pt x="1150" y="1"/>
                      <a:pt x="507" y="417"/>
                      <a:pt x="295" y="1118"/>
                    </a:cubicBezTo>
                    <a:cubicBezTo>
                      <a:pt x="59" y="1896"/>
                      <a:pt x="1" y="2994"/>
                      <a:pt x="473" y="4496"/>
                    </a:cubicBezTo>
                    <a:cubicBezTo>
                      <a:pt x="1666" y="8321"/>
                      <a:pt x="4188" y="10689"/>
                      <a:pt x="4188" y="10689"/>
                    </a:cubicBezTo>
                    <a:lnTo>
                      <a:pt x="7649" y="7149"/>
                    </a:lnTo>
                    <a:cubicBezTo>
                      <a:pt x="6368" y="5323"/>
                      <a:pt x="5263" y="3640"/>
                      <a:pt x="4149" y="1787"/>
                    </a:cubicBezTo>
                    <a:lnTo>
                      <a:pt x="2685" y="253"/>
                    </a:lnTo>
                    <a:cubicBezTo>
                      <a:pt x="2414" y="81"/>
                      <a:pt x="2114" y="1"/>
                      <a:pt x="1820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90"/>
              <p:cNvSpPr/>
              <p:nvPr/>
            </p:nvSpPr>
            <p:spPr>
              <a:xfrm>
                <a:off x="3350823" y="3670189"/>
                <a:ext cx="83082" cy="81510"/>
              </a:xfrm>
              <a:custGeom>
                <a:rect b="b" l="l" r="r" t="t"/>
                <a:pathLst>
                  <a:path extrusionOk="0" h="3423" w="3489">
                    <a:moveTo>
                      <a:pt x="3482" y="0"/>
                    </a:moveTo>
                    <a:cubicBezTo>
                      <a:pt x="3462" y="0"/>
                      <a:pt x="3280" y="200"/>
                      <a:pt x="2985" y="516"/>
                    </a:cubicBezTo>
                    <a:cubicBezTo>
                      <a:pt x="2684" y="835"/>
                      <a:pt x="2264" y="1276"/>
                      <a:pt x="1788" y="1748"/>
                    </a:cubicBezTo>
                    <a:cubicBezTo>
                      <a:pt x="1307" y="2220"/>
                      <a:pt x="861" y="2635"/>
                      <a:pt x="534" y="2932"/>
                    </a:cubicBezTo>
                    <a:cubicBezTo>
                      <a:pt x="205" y="3230"/>
                      <a:pt x="1" y="3409"/>
                      <a:pt x="13" y="3422"/>
                    </a:cubicBezTo>
                    <a:cubicBezTo>
                      <a:pt x="14" y="3422"/>
                      <a:pt x="14" y="3422"/>
                      <a:pt x="14" y="3422"/>
                    </a:cubicBezTo>
                    <a:cubicBezTo>
                      <a:pt x="24" y="3422"/>
                      <a:pt x="79" y="3388"/>
                      <a:pt x="171" y="3317"/>
                    </a:cubicBezTo>
                    <a:cubicBezTo>
                      <a:pt x="271" y="3243"/>
                      <a:pt x="411" y="3129"/>
                      <a:pt x="582" y="2990"/>
                    </a:cubicBezTo>
                    <a:cubicBezTo>
                      <a:pt x="923" y="2706"/>
                      <a:pt x="1381" y="2299"/>
                      <a:pt x="1862" y="1827"/>
                    </a:cubicBezTo>
                    <a:cubicBezTo>
                      <a:pt x="2343" y="1351"/>
                      <a:pt x="2754" y="901"/>
                      <a:pt x="3042" y="564"/>
                    </a:cubicBezTo>
                    <a:cubicBezTo>
                      <a:pt x="3186" y="398"/>
                      <a:pt x="3299" y="258"/>
                      <a:pt x="3374" y="158"/>
                    </a:cubicBezTo>
                    <a:cubicBezTo>
                      <a:pt x="3448" y="62"/>
                      <a:pt x="3488" y="5"/>
                      <a:pt x="3483" y="1"/>
                    </a:cubicBezTo>
                    <a:cubicBezTo>
                      <a:pt x="3483" y="1"/>
                      <a:pt x="3482" y="0"/>
                      <a:pt x="3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90"/>
              <p:cNvSpPr/>
              <p:nvPr/>
            </p:nvSpPr>
            <p:spPr>
              <a:xfrm>
                <a:off x="3266925" y="3625537"/>
                <a:ext cx="79748" cy="126778"/>
              </a:xfrm>
              <a:custGeom>
                <a:rect b="b" l="l" r="r" t="t"/>
                <a:pathLst>
                  <a:path extrusionOk="0" h="5324" w="3349">
                    <a:moveTo>
                      <a:pt x="1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0"/>
                      <a:pt x="31" y="83"/>
                      <a:pt x="97" y="232"/>
                    </a:cubicBezTo>
                    <a:cubicBezTo>
                      <a:pt x="154" y="381"/>
                      <a:pt x="255" y="591"/>
                      <a:pt x="386" y="844"/>
                    </a:cubicBezTo>
                    <a:cubicBezTo>
                      <a:pt x="644" y="1351"/>
                      <a:pt x="1037" y="2037"/>
                      <a:pt x="1509" y="2767"/>
                    </a:cubicBezTo>
                    <a:cubicBezTo>
                      <a:pt x="1981" y="3496"/>
                      <a:pt x="2435" y="4139"/>
                      <a:pt x="2772" y="4598"/>
                    </a:cubicBezTo>
                    <a:cubicBezTo>
                      <a:pt x="2942" y="4829"/>
                      <a:pt x="3082" y="5013"/>
                      <a:pt x="3183" y="5136"/>
                    </a:cubicBezTo>
                    <a:cubicBezTo>
                      <a:pt x="3275" y="5259"/>
                      <a:pt x="3336" y="5323"/>
                      <a:pt x="3344" y="5323"/>
                    </a:cubicBezTo>
                    <a:cubicBezTo>
                      <a:pt x="3344" y="5323"/>
                      <a:pt x="3344" y="5323"/>
                      <a:pt x="3344" y="5323"/>
                    </a:cubicBezTo>
                    <a:cubicBezTo>
                      <a:pt x="3349" y="5319"/>
                      <a:pt x="3305" y="5245"/>
                      <a:pt x="3213" y="5114"/>
                    </a:cubicBezTo>
                    <a:cubicBezTo>
                      <a:pt x="3113" y="4960"/>
                      <a:pt x="2986" y="4777"/>
                      <a:pt x="2833" y="4555"/>
                    </a:cubicBezTo>
                    <a:cubicBezTo>
                      <a:pt x="2514" y="4087"/>
                      <a:pt x="2068" y="3435"/>
                      <a:pt x="1600" y="2705"/>
                    </a:cubicBezTo>
                    <a:cubicBezTo>
                      <a:pt x="1128" y="1981"/>
                      <a:pt x="726" y="1307"/>
                      <a:pt x="451" y="809"/>
                    </a:cubicBezTo>
                    <a:cubicBezTo>
                      <a:pt x="311" y="559"/>
                      <a:pt x="206" y="355"/>
                      <a:pt x="132" y="214"/>
                    </a:cubicBezTo>
                    <a:cubicBezTo>
                      <a:pt x="59" y="78"/>
                      <a:pt x="17" y="0"/>
                      <a:pt x="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90"/>
              <p:cNvSpPr/>
              <p:nvPr/>
            </p:nvSpPr>
            <p:spPr>
              <a:xfrm>
                <a:off x="3331581" y="3650399"/>
                <a:ext cx="85654" cy="77891"/>
              </a:xfrm>
              <a:custGeom>
                <a:rect b="b" l="l" r="r" t="t"/>
                <a:pathLst>
                  <a:path extrusionOk="0" h="3271" w="3597">
                    <a:moveTo>
                      <a:pt x="3587" y="1"/>
                    </a:moveTo>
                    <a:cubicBezTo>
                      <a:pt x="3577" y="1"/>
                      <a:pt x="3522" y="39"/>
                      <a:pt x="3431" y="110"/>
                    </a:cubicBezTo>
                    <a:cubicBezTo>
                      <a:pt x="3334" y="185"/>
                      <a:pt x="3195" y="298"/>
                      <a:pt x="3028" y="443"/>
                    </a:cubicBezTo>
                    <a:cubicBezTo>
                      <a:pt x="2697" y="727"/>
                      <a:pt x="2246" y="1137"/>
                      <a:pt x="1761" y="1596"/>
                    </a:cubicBezTo>
                    <a:cubicBezTo>
                      <a:pt x="1289" y="2046"/>
                      <a:pt x="856" y="2452"/>
                      <a:pt x="520" y="2776"/>
                    </a:cubicBezTo>
                    <a:cubicBezTo>
                      <a:pt x="196" y="3073"/>
                      <a:pt x="0" y="3257"/>
                      <a:pt x="8" y="3270"/>
                    </a:cubicBezTo>
                    <a:cubicBezTo>
                      <a:pt x="9" y="3271"/>
                      <a:pt x="9" y="3271"/>
                      <a:pt x="9" y="3271"/>
                    </a:cubicBezTo>
                    <a:cubicBezTo>
                      <a:pt x="18" y="3271"/>
                      <a:pt x="74" y="3231"/>
                      <a:pt x="166" y="3160"/>
                    </a:cubicBezTo>
                    <a:cubicBezTo>
                      <a:pt x="266" y="3087"/>
                      <a:pt x="402" y="2972"/>
                      <a:pt x="568" y="2833"/>
                    </a:cubicBezTo>
                    <a:cubicBezTo>
                      <a:pt x="904" y="2545"/>
                      <a:pt x="1350" y="2138"/>
                      <a:pt x="1836" y="1675"/>
                    </a:cubicBezTo>
                    <a:cubicBezTo>
                      <a:pt x="2312" y="1225"/>
                      <a:pt x="2740" y="818"/>
                      <a:pt x="3076" y="495"/>
                    </a:cubicBezTo>
                    <a:cubicBezTo>
                      <a:pt x="3399" y="197"/>
                      <a:pt x="3597" y="14"/>
                      <a:pt x="3588" y="1"/>
                    </a:cubicBezTo>
                    <a:cubicBezTo>
                      <a:pt x="3588" y="1"/>
                      <a:pt x="3588" y="1"/>
                      <a:pt x="35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90"/>
              <p:cNvSpPr/>
              <p:nvPr/>
            </p:nvSpPr>
            <p:spPr>
              <a:xfrm>
                <a:off x="3341345" y="3647494"/>
                <a:ext cx="70271" cy="73176"/>
              </a:xfrm>
              <a:custGeom>
                <a:rect b="b" l="l" r="r" t="t"/>
                <a:pathLst>
                  <a:path extrusionOk="0" h="3073" w="2951">
                    <a:moveTo>
                      <a:pt x="984" y="0"/>
                    </a:moveTo>
                    <a:lnTo>
                      <a:pt x="0" y="914"/>
                    </a:lnTo>
                    <a:lnTo>
                      <a:pt x="1880" y="3072"/>
                    </a:lnTo>
                    <a:lnTo>
                      <a:pt x="2951" y="199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90"/>
              <p:cNvSpPr/>
              <p:nvPr/>
            </p:nvSpPr>
            <p:spPr>
              <a:xfrm>
                <a:off x="3356753" y="3659425"/>
                <a:ext cx="10739" cy="10096"/>
              </a:xfrm>
              <a:custGeom>
                <a:rect b="b" l="l" r="r" t="t"/>
                <a:pathLst>
                  <a:path extrusionOk="0" h="424" w="451">
                    <a:moveTo>
                      <a:pt x="227" y="1"/>
                    </a:moveTo>
                    <a:cubicBezTo>
                      <a:pt x="168" y="1"/>
                      <a:pt x="135" y="31"/>
                      <a:pt x="145" y="37"/>
                    </a:cubicBezTo>
                    <a:cubicBezTo>
                      <a:pt x="149" y="54"/>
                      <a:pt x="206" y="37"/>
                      <a:pt x="267" y="80"/>
                    </a:cubicBezTo>
                    <a:cubicBezTo>
                      <a:pt x="333" y="124"/>
                      <a:pt x="367" y="229"/>
                      <a:pt x="276" y="295"/>
                    </a:cubicBezTo>
                    <a:cubicBezTo>
                      <a:pt x="250" y="314"/>
                      <a:pt x="225" y="321"/>
                      <a:pt x="202" y="321"/>
                    </a:cubicBezTo>
                    <a:cubicBezTo>
                      <a:pt x="141" y="321"/>
                      <a:pt x="92" y="270"/>
                      <a:pt x="79" y="217"/>
                    </a:cubicBezTo>
                    <a:cubicBezTo>
                      <a:pt x="57" y="142"/>
                      <a:pt x="87" y="94"/>
                      <a:pt x="75" y="86"/>
                    </a:cubicBezTo>
                    <a:cubicBezTo>
                      <a:pt x="74" y="84"/>
                      <a:pt x="73" y="83"/>
                      <a:pt x="71" y="83"/>
                    </a:cubicBezTo>
                    <a:cubicBezTo>
                      <a:pt x="55" y="83"/>
                      <a:pt x="1" y="129"/>
                      <a:pt x="5" y="229"/>
                    </a:cubicBezTo>
                    <a:cubicBezTo>
                      <a:pt x="9" y="282"/>
                      <a:pt x="31" y="348"/>
                      <a:pt x="97" y="395"/>
                    </a:cubicBezTo>
                    <a:cubicBezTo>
                      <a:pt x="128" y="415"/>
                      <a:pt x="164" y="424"/>
                      <a:pt x="202" y="424"/>
                    </a:cubicBezTo>
                    <a:cubicBezTo>
                      <a:pt x="249" y="424"/>
                      <a:pt x="298" y="409"/>
                      <a:pt x="337" y="383"/>
                    </a:cubicBezTo>
                    <a:cubicBezTo>
                      <a:pt x="407" y="334"/>
                      <a:pt x="450" y="238"/>
                      <a:pt x="428" y="159"/>
                    </a:cubicBezTo>
                    <a:cubicBezTo>
                      <a:pt x="407" y="80"/>
                      <a:pt x="350" y="37"/>
                      <a:pt x="302" y="15"/>
                    </a:cubicBezTo>
                    <a:cubicBezTo>
                      <a:pt x="274" y="5"/>
                      <a:pt x="249" y="1"/>
                      <a:pt x="2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90"/>
              <p:cNvSpPr/>
              <p:nvPr/>
            </p:nvSpPr>
            <p:spPr>
              <a:xfrm>
                <a:off x="3299622" y="3501439"/>
                <a:ext cx="129992" cy="161901"/>
              </a:xfrm>
              <a:custGeom>
                <a:rect b="b" l="l" r="r" t="t"/>
                <a:pathLst>
                  <a:path extrusionOk="0" h="6799" w="5459">
                    <a:moveTo>
                      <a:pt x="98" y="1"/>
                    </a:moveTo>
                    <a:cubicBezTo>
                      <a:pt x="90" y="1"/>
                      <a:pt x="82" y="1"/>
                      <a:pt x="74" y="2"/>
                    </a:cubicBezTo>
                    <a:cubicBezTo>
                      <a:pt x="27" y="2"/>
                      <a:pt x="1" y="2"/>
                      <a:pt x="1" y="7"/>
                    </a:cubicBezTo>
                    <a:cubicBezTo>
                      <a:pt x="1" y="16"/>
                      <a:pt x="100" y="16"/>
                      <a:pt x="280" y="68"/>
                    </a:cubicBezTo>
                    <a:cubicBezTo>
                      <a:pt x="455" y="116"/>
                      <a:pt x="699" y="238"/>
                      <a:pt x="957" y="453"/>
                    </a:cubicBezTo>
                    <a:cubicBezTo>
                      <a:pt x="1473" y="881"/>
                      <a:pt x="2050" y="1645"/>
                      <a:pt x="2548" y="2581"/>
                    </a:cubicBezTo>
                    <a:lnTo>
                      <a:pt x="2548" y="2585"/>
                    </a:lnTo>
                    <a:lnTo>
                      <a:pt x="2548" y="2589"/>
                    </a:lnTo>
                    <a:cubicBezTo>
                      <a:pt x="2666" y="2769"/>
                      <a:pt x="2788" y="2956"/>
                      <a:pt x="2915" y="3148"/>
                    </a:cubicBezTo>
                    <a:cubicBezTo>
                      <a:pt x="3575" y="4185"/>
                      <a:pt x="4170" y="5124"/>
                      <a:pt x="4642" y="5776"/>
                    </a:cubicBezTo>
                    <a:cubicBezTo>
                      <a:pt x="4878" y="6103"/>
                      <a:pt x="5078" y="6361"/>
                      <a:pt x="5223" y="6536"/>
                    </a:cubicBezTo>
                    <a:cubicBezTo>
                      <a:pt x="5363" y="6706"/>
                      <a:pt x="5446" y="6798"/>
                      <a:pt x="5454" y="6798"/>
                    </a:cubicBezTo>
                    <a:cubicBezTo>
                      <a:pt x="5454" y="6798"/>
                      <a:pt x="5454" y="6798"/>
                      <a:pt x="5455" y="6798"/>
                    </a:cubicBezTo>
                    <a:cubicBezTo>
                      <a:pt x="5459" y="6793"/>
                      <a:pt x="5388" y="6693"/>
                      <a:pt x="5253" y="6510"/>
                    </a:cubicBezTo>
                    <a:cubicBezTo>
                      <a:pt x="5122" y="6331"/>
                      <a:pt x="4930" y="6064"/>
                      <a:pt x="4703" y="5732"/>
                    </a:cubicBezTo>
                    <a:cubicBezTo>
                      <a:pt x="4248" y="5072"/>
                      <a:pt x="3662" y="4128"/>
                      <a:pt x="3002" y="3092"/>
                    </a:cubicBezTo>
                    <a:cubicBezTo>
                      <a:pt x="2875" y="2900"/>
                      <a:pt x="2754" y="2712"/>
                      <a:pt x="2635" y="2529"/>
                    </a:cubicBezTo>
                    <a:lnTo>
                      <a:pt x="2635" y="2529"/>
                    </a:lnTo>
                    <a:lnTo>
                      <a:pt x="2639" y="2533"/>
                    </a:lnTo>
                    <a:cubicBezTo>
                      <a:pt x="2133" y="1585"/>
                      <a:pt x="1542" y="820"/>
                      <a:pt x="1001" y="400"/>
                    </a:cubicBezTo>
                    <a:cubicBezTo>
                      <a:pt x="730" y="185"/>
                      <a:pt x="477" y="68"/>
                      <a:pt x="289" y="28"/>
                    </a:cubicBezTo>
                    <a:cubicBezTo>
                      <a:pt x="211" y="10"/>
                      <a:pt x="146" y="1"/>
                      <a:pt x="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" name="Google Shape;1040;p90"/>
            <p:cNvGrpSpPr/>
            <p:nvPr/>
          </p:nvGrpSpPr>
          <p:grpSpPr>
            <a:xfrm>
              <a:off x="3619118" y="2953347"/>
              <a:ext cx="2555947" cy="1360432"/>
              <a:chOff x="3619118" y="2953347"/>
              <a:chExt cx="2555947" cy="1360432"/>
            </a:xfrm>
          </p:grpSpPr>
          <p:sp>
            <p:nvSpPr>
              <p:cNvPr id="1041" name="Google Shape;1041;p90"/>
              <p:cNvSpPr/>
              <p:nvPr/>
            </p:nvSpPr>
            <p:spPr>
              <a:xfrm>
                <a:off x="4894532" y="4209708"/>
                <a:ext cx="34885" cy="34861"/>
              </a:xfrm>
              <a:custGeom>
                <a:rect b="b" l="l" r="r" t="t"/>
                <a:pathLst>
                  <a:path extrusionOk="0" h="1464" w="1465">
                    <a:moveTo>
                      <a:pt x="731" y="1"/>
                    </a:moveTo>
                    <a:lnTo>
                      <a:pt x="473" y="473"/>
                    </a:lnTo>
                    <a:lnTo>
                      <a:pt x="1" y="730"/>
                    </a:lnTo>
                    <a:lnTo>
                      <a:pt x="473" y="992"/>
                    </a:lnTo>
                    <a:lnTo>
                      <a:pt x="731" y="1464"/>
                    </a:lnTo>
                    <a:lnTo>
                      <a:pt x="988" y="992"/>
                    </a:lnTo>
                    <a:lnTo>
                      <a:pt x="1465" y="730"/>
                    </a:lnTo>
                    <a:lnTo>
                      <a:pt x="988" y="473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90"/>
              <p:cNvSpPr/>
              <p:nvPr/>
            </p:nvSpPr>
            <p:spPr>
              <a:xfrm>
                <a:off x="4593754" y="4129358"/>
                <a:ext cx="69342" cy="69342"/>
              </a:xfrm>
              <a:custGeom>
                <a:rect b="b" l="l" r="r" t="t"/>
                <a:pathLst>
                  <a:path extrusionOk="0" h="2912" w="2912">
                    <a:moveTo>
                      <a:pt x="1456" y="1"/>
                    </a:moveTo>
                    <a:lnTo>
                      <a:pt x="940" y="940"/>
                    </a:lnTo>
                    <a:lnTo>
                      <a:pt x="1" y="1455"/>
                    </a:lnTo>
                    <a:lnTo>
                      <a:pt x="940" y="1971"/>
                    </a:lnTo>
                    <a:lnTo>
                      <a:pt x="1456" y="2911"/>
                    </a:lnTo>
                    <a:lnTo>
                      <a:pt x="1967" y="1971"/>
                    </a:lnTo>
                    <a:lnTo>
                      <a:pt x="2911" y="1455"/>
                    </a:lnTo>
                    <a:lnTo>
                      <a:pt x="1967" y="940"/>
                    </a:lnTo>
                    <a:lnTo>
                      <a:pt x="1456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90"/>
              <p:cNvSpPr/>
              <p:nvPr/>
            </p:nvSpPr>
            <p:spPr>
              <a:xfrm>
                <a:off x="4722829" y="3377341"/>
                <a:ext cx="52030" cy="517017"/>
              </a:xfrm>
              <a:custGeom>
                <a:rect b="b" l="l" r="r" t="t"/>
                <a:pathLst>
                  <a:path extrusionOk="0" h="21712" w="2185">
                    <a:moveTo>
                      <a:pt x="0" y="0"/>
                    </a:moveTo>
                    <a:lnTo>
                      <a:pt x="0" y="21711"/>
                    </a:lnTo>
                    <a:lnTo>
                      <a:pt x="2185" y="21711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90"/>
              <p:cNvSpPr/>
              <p:nvPr/>
            </p:nvSpPr>
            <p:spPr>
              <a:xfrm>
                <a:off x="3619118" y="3054273"/>
                <a:ext cx="942118" cy="1158264"/>
              </a:xfrm>
              <a:custGeom>
                <a:rect b="b" l="l" r="r" t="t"/>
                <a:pathLst>
                  <a:path extrusionOk="0" h="48641" w="39564">
                    <a:moveTo>
                      <a:pt x="19784" y="1"/>
                    </a:moveTo>
                    <a:cubicBezTo>
                      <a:pt x="8859" y="1"/>
                      <a:pt x="0" y="10886"/>
                      <a:pt x="0" y="24321"/>
                    </a:cubicBezTo>
                    <a:cubicBezTo>
                      <a:pt x="0" y="37750"/>
                      <a:pt x="8859" y="48640"/>
                      <a:pt x="19784" y="48640"/>
                    </a:cubicBezTo>
                    <a:cubicBezTo>
                      <a:pt x="30709" y="48640"/>
                      <a:pt x="39563" y="37750"/>
                      <a:pt x="39563" y="24321"/>
                    </a:cubicBezTo>
                    <a:cubicBezTo>
                      <a:pt x="39563" y="10886"/>
                      <a:pt x="30709" y="1"/>
                      <a:pt x="197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90"/>
              <p:cNvSpPr/>
              <p:nvPr/>
            </p:nvSpPr>
            <p:spPr>
              <a:xfrm>
                <a:off x="4670770" y="3454024"/>
                <a:ext cx="104084" cy="356449"/>
              </a:xfrm>
              <a:custGeom>
                <a:rect b="b" l="l" r="r" t="t"/>
                <a:pathLst>
                  <a:path extrusionOk="0" h="14969" w="4371">
                    <a:moveTo>
                      <a:pt x="0" y="0"/>
                    </a:moveTo>
                    <a:lnTo>
                      <a:pt x="0" y="14968"/>
                    </a:lnTo>
                    <a:lnTo>
                      <a:pt x="4371" y="14968"/>
                    </a:lnTo>
                    <a:lnTo>
                      <a:pt x="437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90"/>
              <p:cNvSpPr/>
              <p:nvPr/>
            </p:nvSpPr>
            <p:spPr>
              <a:xfrm>
                <a:off x="4703467" y="3316328"/>
                <a:ext cx="89202" cy="61031"/>
              </a:xfrm>
              <a:custGeom>
                <a:rect b="b" l="l" r="r" t="t"/>
                <a:pathLst>
                  <a:path extrusionOk="0" h="2563" w="3746">
                    <a:moveTo>
                      <a:pt x="0" y="1"/>
                    </a:moveTo>
                    <a:lnTo>
                      <a:pt x="0" y="2562"/>
                    </a:lnTo>
                    <a:lnTo>
                      <a:pt x="3746" y="2562"/>
                    </a:lnTo>
                    <a:lnTo>
                      <a:pt x="374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90"/>
              <p:cNvSpPr/>
              <p:nvPr/>
            </p:nvSpPr>
            <p:spPr>
              <a:xfrm>
                <a:off x="4707397" y="3892998"/>
                <a:ext cx="89225" cy="61008"/>
              </a:xfrm>
              <a:custGeom>
                <a:rect b="b" l="l" r="r" t="t"/>
                <a:pathLst>
                  <a:path extrusionOk="0" h="2562" w="3747">
                    <a:moveTo>
                      <a:pt x="1" y="0"/>
                    </a:moveTo>
                    <a:lnTo>
                      <a:pt x="1" y="2562"/>
                    </a:lnTo>
                    <a:lnTo>
                      <a:pt x="3746" y="2562"/>
                    </a:lnTo>
                    <a:lnTo>
                      <a:pt x="374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90"/>
              <p:cNvSpPr/>
              <p:nvPr/>
            </p:nvSpPr>
            <p:spPr>
              <a:xfrm>
                <a:off x="3761291" y="3054273"/>
                <a:ext cx="942118" cy="1158264"/>
              </a:xfrm>
              <a:custGeom>
                <a:rect b="b" l="l" r="r" t="t"/>
                <a:pathLst>
                  <a:path extrusionOk="0" h="48641" w="39564">
                    <a:moveTo>
                      <a:pt x="19783" y="1"/>
                    </a:moveTo>
                    <a:cubicBezTo>
                      <a:pt x="8859" y="1"/>
                      <a:pt x="0" y="10886"/>
                      <a:pt x="0" y="24321"/>
                    </a:cubicBezTo>
                    <a:cubicBezTo>
                      <a:pt x="0" y="37750"/>
                      <a:pt x="8859" y="48640"/>
                      <a:pt x="19783" y="48640"/>
                    </a:cubicBezTo>
                    <a:cubicBezTo>
                      <a:pt x="30709" y="48640"/>
                      <a:pt x="39563" y="37750"/>
                      <a:pt x="39563" y="24321"/>
                    </a:cubicBezTo>
                    <a:cubicBezTo>
                      <a:pt x="39563" y="10886"/>
                      <a:pt x="30709" y="1"/>
                      <a:pt x="1978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90"/>
              <p:cNvSpPr/>
              <p:nvPr/>
            </p:nvSpPr>
            <p:spPr>
              <a:xfrm>
                <a:off x="3902202" y="3184062"/>
                <a:ext cx="726186" cy="896207"/>
              </a:xfrm>
              <a:custGeom>
                <a:rect b="b" l="l" r="r" t="t"/>
                <a:pathLst>
                  <a:path extrusionOk="0" h="37636" w="30496">
                    <a:moveTo>
                      <a:pt x="15248" y="0"/>
                    </a:moveTo>
                    <a:cubicBezTo>
                      <a:pt x="6826" y="0"/>
                      <a:pt x="1" y="8426"/>
                      <a:pt x="1" y="18818"/>
                    </a:cubicBezTo>
                    <a:cubicBezTo>
                      <a:pt x="1" y="29210"/>
                      <a:pt x="6826" y="37636"/>
                      <a:pt x="15248" y="37636"/>
                    </a:cubicBezTo>
                    <a:cubicBezTo>
                      <a:pt x="23669" y="37636"/>
                      <a:pt x="30495" y="29210"/>
                      <a:pt x="30495" y="18818"/>
                    </a:cubicBezTo>
                    <a:cubicBezTo>
                      <a:pt x="30495" y="8426"/>
                      <a:pt x="23669" y="0"/>
                      <a:pt x="15248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90"/>
              <p:cNvSpPr/>
              <p:nvPr/>
            </p:nvSpPr>
            <p:spPr>
              <a:xfrm>
                <a:off x="3900845" y="3183062"/>
                <a:ext cx="727639" cy="898279"/>
              </a:xfrm>
              <a:custGeom>
                <a:rect b="b" l="l" r="r" t="t"/>
                <a:pathLst>
                  <a:path extrusionOk="0" h="37723" w="30557">
                    <a:moveTo>
                      <a:pt x="15286" y="1"/>
                    </a:moveTo>
                    <a:cubicBezTo>
                      <a:pt x="14877" y="1"/>
                      <a:pt x="14464" y="21"/>
                      <a:pt x="14050" y="64"/>
                    </a:cubicBezTo>
                    <a:cubicBezTo>
                      <a:pt x="13290" y="143"/>
                      <a:pt x="12525" y="282"/>
                      <a:pt x="11773" y="506"/>
                    </a:cubicBezTo>
                    <a:cubicBezTo>
                      <a:pt x="11022" y="728"/>
                      <a:pt x="10270" y="1008"/>
                      <a:pt x="9554" y="1375"/>
                    </a:cubicBezTo>
                    <a:cubicBezTo>
                      <a:pt x="8836" y="1742"/>
                      <a:pt x="8134" y="2158"/>
                      <a:pt x="7473" y="2652"/>
                    </a:cubicBezTo>
                    <a:cubicBezTo>
                      <a:pt x="6813" y="3145"/>
                      <a:pt x="6180" y="3691"/>
                      <a:pt x="5585" y="4290"/>
                    </a:cubicBezTo>
                    <a:cubicBezTo>
                      <a:pt x="4996" y="4893"/>
                      <a:pt x="4445" y="5544"/>
                      <a:pt x="3933" y="6235"/>
                    </a:cubicBezTo>
                    <a:cubicBezTo>
                      <a:pt x="3427" y="6930"/>
                      <a:pt x="2972" y="7668"/>
                      <a:pt x="2553" y="8437"/>
                    </a:cubicBezTo>
                    <a:cubicBezTo>
                      <a:pt x="887" y="11523"/>
                      <a:pt x="5" y="15146"/>
                      <a:pt x="0" y="18860"/>
                    </a:cubicBezTo>
                    <a:cubicBezTo>
                      <a:pt x="0" y="22570"/>
                      <a:pt x="887" y="26202"/>
                      <a:pt x="2549" y="29287"/>
                    </a:cubicBezTo>
                    <a:cubicBezTo>
                      <a:pt x="2968" y="30053"/>
                      <a:pt x="3427" y="30795"/>
                      <a:pt x="3933" y="31485"/>
                    </a:cubicBezTo>
                    <a:cubicBezTo>
                      <a:pt x="4445" y="32181"/>
                      <a:pt x="4996" y="32832"/>
                      <a:pt x="5585" y="33435"/>
                    </a:cubicBezTo>
                    <a:cubicBezTo>
                      <a:pt x="6180" y="34033"/>
                      <a:pt x="6813" y="34579"/>
                      <a:pt x="7473" y="35069"/>
                    </a:cubicBezTo>
                    <a:cubicBezTo>
                      <a:pt x="8134" y="35563"/>
                      <a:pt x="8836" y="35983"/>
                      <a:pt x="9554" y="36346"/>
                    </a:cubicBezTo>
                    <a:cubicBezTo>
                      <a:pt x="10270" y="36713"/>
                      <a:pt x="11022" y="36996"/>
                      <a:pt x="11773" y="37215"/>
                    </a:cubicBezTo>
                    <a:cubicBezTo>
                      <a:pt x="12525" y="37442"/>
                      <a:pt x="13290" y="37582"/>
                      <a:pt x="14050" y="37657"/>
                    </a:cubicBezTo>
                    <a:cubicBezTo>
                      <a:pt x="14468" y="37701"/>
                      <a:pt x="14885" y="37722"/>
                      <a:pt x="15299" y="37722"/>
                    </a:cubicBezTo>
                    <a:cubicBezTo>
                      <a:pt x="16385" y="37722"/>
                      <a:pt x="17448" y="37576"/>
                      <a:pt x="18451" y="37320"/>
                    </a:cubicBezTo>
                    <a:cubicBezTo>
                      <a:pt x="19837" y="36953"/>
                      <a:pt x="21117" y="36384"/>
                      <a:pt x="22235" y="35668"/>
                    </a:cubicBezTo>
                    <a:cubicBezTo>
                      <a:pt x="23359" y="34960"/>
                      <a:pt x="24342" y="34134"/>
                      <a:pt x="25177" y="33252"/>
                    </a:cubicBezTo>
                    <a:cubicBezTo>
                      <a:pt x="26860" y="31481"/>
                      <a:pt x="27987" y="29554"/>
                      <a:pt x="28760" y="27788"/>
                    </a:cubicBezTo>
                    <a:cubicBezTo>
                      <a:pt x="29145" y="26906"/>
                      <a:pt x="29433" y="26053"/>
                      <a:pt x="29674" y="25258"/>
                    </a:cubicBezTo>
                    <a:cubicBezTo>
                      <a:pt x="29778" y="24861"/>
                      <a:pt x="29892" y="24480"/>
                      <a:pt x="29966" y="24113"/>
                    </a:cubicBezTo>
                    <a:cubicBezTo>
                      <a:pt x="30010" y="23930"/>
                      <a:pt x="30049" y="23746"/>
                      <a:pt x="30093" y="23571"/>
                    </a:cubicBezTo>
                    <a:cubicBezTo>
                      <a:pt x="30124" y="23397"/>
                      <a:pt x="30154" y="23226"/>
                      <a:pt x="30185" y="23060"/>
                    </a:cubicBezTo>
                    <a:cubicBezTo>
                      <a:pt x="30430" y="21723"/>
                      <a:pt x="30500" y="20666"/>
                      <a:pt x="30535" y="19952"/>
                    </a:cubicBezTo>
                    <a:cubicBezTo>
                      <a:pt x="30557" y="19236"/>
                      <a:pt x="30552" y="18861"/>
                      <a:pt x="30552" y="18860"/>
                    </a:cubicBezTo>
                    <a:lnTo>
                      <a:pt x="30552" y="18860"/>
                    </a:lnTo>
                    <a:cubicBezTo>
                      <a:pt x="30552" y="18861"/>
                      <a:pt x="30543" y="18956"/>
                      <a:pt x="30539" y="19139"/>
                    </a:cubicBezTo>
                    <a:cubicBezTo>
                      <a:pt x="30530" y="19323"/>
                      <a:pt x="30530" y="19595"/>
                      <a:pt x="30513" y="19952"/>
                    </a:cubicBezTo>
                    <a:cubicBezTo>
                      <a:pt x="30474" y="20666"/>
                      <a:pt x="30395" y="21719"/>
                      <a:pt x="30146" y="23052"/>
                    </a:cubicBezTo>
                    <a:cubicBezTo>
                      <a:pt x="30115" y="23217"/>
                      <a:pt x="30081" y="23387"/>
                      <a:pt x="30049" y="23562"/>
                    </a:cubicBezTo>
                    <a:cubicBezTo>
                      <a:pt x="30006" y="23738"/>
                      <a:pt x="29966" y="23917"/>
                      <a:pt x="29923" y="24100"/>
                    </a:cubicBezTo>
                    <a:cubicBezTo>
                      <a:pt x="29845" y="24468"/>
                      <a:pt x="29730" y="24847"/>
                      <a:pt x="29621" y="25245"/>
                    </a:cubicBezTo>
                    <a:cubicBezTo>
                      <a:pt x="29381" y="26036"/>
                      <a:pt x="29093" y="26884"/>
                      <a:pt x="28703" y="27766"/>
                    </a:cubicBezTo>
                    <a:cubicBezTo>
                      <a:pt x="27925" y="29523"/>
                      <a:pt x="26798" y="31442"/>
                      <a:pt x="25125" y="33199"/>
                    </a:cubicBezTo>
                    <a:cubicBezTo>
                      <a:pt x="24290" y="34077"/>
                      <a:pt x="23310" y="34898"/>
                      <a:pt x="22192" y="35598"/>
                    </a:cubicBezTo>
                    <a:cubicBezTo>
                      <a:pt x="21077" y="36310"/>
                      <a:pt x="19806" y="36874"/>
                      <a:pt x="18429" y="37237"/>
                    </a:cubicBezTo>
                    <a:cubicBezTo>
                      <a:pt x="17435" y="37486"/>
                      <a:pt x="16384" y="37631"/>
                      <a:pt x="15309" y="37631"/>
                    </a:cubicBezTo>
                    <a:cubicBezTo>
                      <a:pt x="14895" y="37631"/>
                      <a:pt x="14478" y="37609"/>
                      <a:pt x="14060" y="37564"/>
                    </a:cubicBezTo>
                    <a:cubicBezTo>
                      <a:pt x="13303" y="37490"/>
                      <a:pt x="12547" y="37350"/>
                      <a:pt x="11799" y="37123"/>
                    </a:cubicBezTo>
                    <a:cubicBezTo>
                      <a:pt x="11053" y="36905"/>
                      <a:pt x="10310" y="36625"/>
                      <a:pt x="9597" y="36258"/>
                    </a:cubicBezTo>
                    <a:cubicBezTo>
                      <a:pt x="8889" y="35895"/>
                      <a:pt x="8190" y="35480"/>
                      <a:pt x="7531" y="34991"/>
                    </a:cubicBezTo>
                    <a:cubicBezTo>
                      <a:pt x="6875" y="34501"/>
                      <a:pt x="6246" y="33960"/>
                      <a:pt x="5655" y="33365"/>
                    </a:cubicBezTo>
                    <a:cubicBezTo>
                      <a:pt x="5074" y="32762"/>
                      <a:pt x="4528" y="32115"/>
                      <a:pt x="4017" y="31429"/>
                    </a:cubicBezTo>
                    <a:cubicBezTo>
                      <a:pt x="3514" y="30734"/>
                      <a:pt x="3059" y="30000"/>
                      <a:pt x="2640" y="29235"/>
                    </a:cubicBezTo>
                    <a:cubicBezTo>
                      <a:pt x="988" y="26167"/>
                      <a:pt x="110" y="22558"/>
                      <a:pt x="110" y="18860"/>
                    </a:cubicBezTo>
                    <a:cubicBezTo>
                      <a:pt x="110" y="15163"/>
                      <a:pt x="988" y="11553"/>
                      <a:pt x="2644" y="8485"/>
                    </a:cubicBezTo>
                    <a:cubicBezTo>
                      <a:pt x="3059" y="7721"/>
                      <a:pt x="3514" y="6987"/>
                      <a:pt x="4017" y="6296"/>
                    </a:cubicBezTo>
                    <a:cubicBezTo>
                      <a:pt x="4528" y="5610"/>
                      <a:pt x="5074" y="4959"/>
                      <a:pt x="5660" y="4360"/>
                    </a:cubicBezTo>
                    <a:cubicBezTo>
                      <a:pt x="6250" y="3766"/>
                      <a:pt x="6875" y="3223"/>
                      <a:pt x="7535" y="2735"/>
                    </a:cubicBezTo>
                    <a:cubicBezTo>
                      <a:pt x="8190" y="2241"/>
                      <a:pt x="8889" y="1830"/>
                      <a:pt x="9597" y="1467"/>
                    </a:cubicBezTo>
                    <a:cubicBezTo>
                      <a:pt x="10310" y="1100"/>
                      <a:pt x="11053" y="821"/>
                      <a:pt x="11799" y="597"/>
                    </a:cubicBezTo>
                    <a:cubicBezTo>
                      <a:pt x="12547" y="375"/>
                      <a:pt x="13303" y="234"/>
                      <a:pt x="14060" y="161"/>
                    </a:cubicBezTo>
                    <a:cubicBezTo>
                      <a:pt x="14479" y="116"/>
                      <a:pt x="14896" y="94"/>
                      <a:pt x="15310" y="94"/>
                    </a:cubicBezTo>
                    <a:cubicBezTo>
                      <a:pt x="16384" y="94"/>
                      <a:pt x="17435" y="239"/>
                      <a:pt x="18429" y="488"/>
                    </a:cubicBezTo>
                    <a:cubicBezTo>
                      <a:pt x="19806" y="851"/>
                      <a:pt x="21077" y="1414"/>
                      <a:pt x="22192" y="2122"/>
                    </a:cubicBezTo>
                    <a:cubicBezTo>
                      <a:pt x="23310" y="2826"/>
                      <a:pt x="24290" y="3648"/>
                      <a:pt x="25125" y="4526"/>
                    </a:cubicBezTo>
                    <a:cubicBezTo>
                      <a:pt x="26798" y="6279"/>
                      <a:pt x="27925" y="8201"/>
                      <a:pt x="28703" y="9958"/>
                    </a:cubicBezTo>
                    <a:cubicBezTo>
                      <a:pt x="29093" y="10841"/>
                      <a:pt x="29381" y="11689"/>
                      <a:pt x="29621" y="12475"/>
                    </a:cubicBezTo>
                    <a:cubicBezTo>
                      <a:pt x="29730" y="12878"/>
                      <a:pt x="29845" y="13253"/>
                      <a:pt x="29923" y="13621"/>
                    </a:cubicBezTo>
                    <a:cubicBezTo>
                      <a:pt x="29966" y="13804"/>
                      <a:pt x="30006" y="13983"/>
                      <a:pt x="30049" y="14158"/>
                    </a:cubicBezTo>
                    <a:cubicBezTo>
                      <a:pt x="30081" y="14333"/>
                      <a:pt x="30115" y="14508"/>
                      <a:pt x="30146" y="14674"/>
                    </a:cubicBezTo>
                    <a:cubicBezTo>
                      <a:pt x="30395" y="16007"/>
                      <a:pt x="30474" y="17060"/>
                      <a:pt x="30513" y="17772"/>
                    </a:cubicBezTo>
                    <a:cubicBezTo>
                      <a:pt x="30530" y="18131"/>
                      <a:pt x="30530" y="18401"/>
                      <a:pt x="30539" y="18585"/>
                    </a:cubicBezTo>
                    <a:cubicBezTo>
                      <a:pt x="30543" y="18768"/>
                      <a:pt x="30552" y="18860"/>
                      <a:pt x="30552" y="18860"/>
                    </a:cubicBezTo>
                    <a:cubicBezTo>
                      <a:pt x="30552" y="18860"/>
                      <a:pt x="30557" y="18484"/>
                      <a:pt x="30535" y="17772"/>
                    </a:cubicBezTo>
                    <a:cubicBezTo>
                      <a:pt x="30500" y="17060"/>
                      <a:pt x="30430" y="16002"/>
                      <a:pt x="30185" y="14665"/>
                    </a:cubicBezTo>
                    <a:cubicBezTo>
                      <a:pt x="30154" y="14498"/>
                      <a:pt x="30124" y="14324"/>
                      <a:pt x="30093" y="14149"/>
                    </a:cubicBezTo>
                    <a:cubicBezTo>
                      <a:pt x="30049" y="13974"/>
                      <a:pt x="30010" y="13796"/>
                      <a:pt x="29966" y="13612"/>
                    </a:cubicBezTo>
                    <a:cubicBezTo>
                      <a:pt x="29892" y="13240"/>
                      <a:pt x="29778" y="12864"/>
                      <a:pt x="29669" y="12463"/>
                    </a:cubicBezTo>
                    <a:cubicBezTo>
                      <a:pt x="29433" y="11672"/>
                      <a:pt x="29145" y="10819"/>
                      <a:pt x="28760" y="9932"/>
                    </a:cubicBezTo>
                    <a:cubicBezTo>
                      <a:pt x="27983" y="8171"/>
                      <a:pt x="26860" y="6239"/>
                      <a:pt x="25177" y="4474"/>
                    </a:cubicBezTo>
                    <a:cubicBezTo>
                      <a:pt x="24342" y="3590"/>
                      <a:pt x="23359" y="2761"/>
                      <a:pt x="22235" y="2053"/>
                    </a:cubicBezTo>
                    <a:cubicBezTo>
                      <a:pt x="21113" y="1336"/>
                      <a:pt x="19837" y="772"/>
                      <a:pt x="18451" y="401"/>
                    </a:cubicBezTo>
                    <a:cubicBezTo>
                      <a:pt x="17444" y="146"/>
                      <a:pt x="16377" y="1"/>
                      <a:pt x="152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90"/>
              <p:cNvSpPr/>
              <p:nvPr/>
            </p:nvSpPr>
            <p:spPr>
              <a:xfrm>
                <a:off x="4149159" y="3414373"/>
                <a:ext cx="425863" cy="415766"/>
              </a:xfrm>
              <a:custGeom>
                <a:rect b="b" l="l" r="r" t="t"/>
                <a:pathLst>
                  <a:path extrusionOk="0" h="17460" w="17884">
                    <a:moveTo>
                      <a:pt x="8942" y="1"/>
                    </a:moveTo>
                    <a:cubicBezTo>
                      <a:pt x="4004" y="1"/>
                      <a:pt x="1" y="3908"/>
                      <a:pt x="1" y="8728"/>
                    </a:cubicBezTo>
                    <a:cubicBezTo>
                      <a:pt x="1" y="13553"/>
                      <a:pt x="4004" y="17460"/>
                      <a:pt x="8942" y="17460"/>
                    </a:cubicBezTo>
                    <a:cubicBezTo>
                      <a:pt x="13880" y="17460"/>
                      <a:pt x="17883" y="13553"/>
                      <a:pt x="17883" y="8728"/>
                    </a:cubicBezTo>
                    <a:cubicBezTo>
                      <a:pt x="17883" y="3908"/>
                      <a:pt x="13880" y="1"/>
                      <a:pt x="89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90"/>
              <p:cNvSpPr/>
              <p:nvPr/>
            </p:nvSpPr>
            <p:spPr>
              <a:xfrm>
                <a:off x="4165091" y="3419922"/>
                <a:ext cx="100227" cy="90583"/>
              </a:xfrm>
              <a:custGeom>
                <a:rect b="b" l="l" r="r" t="t"/>
                <a:pathLst>
                  <a:path extrusionOk="0" h="3804" w="4209">
                    <a:moveTo>
                      <a:pt x="1549" y="1"/>
                    </a:moveTo>
                    <a:cubicBezTo>
                      <a:pt x="1170" y="1"/>
                      <a:pt x="791" y="154"/>
                      <a:pt x="516" y="458"/>
                    </a:cubicBezTo>
                    <a:cubicBezTo>
                      <a:pt x="1" y="1026"/>
                      <a:pt x="39" y="1914"/>
                      <a:pt x="608" y="2428"/>
                    </a:cubicBezTo>
                    <a:lnTo>
                      <a:pt x="1713" y="3439"/>
                    </a:lnTo>
                    <a:cubicBezTo>
                      <a:pt x="1982" y="3683"/>
                      <a:pt x="2320" y="3804"/>
                      <a:pt x="2656" y="3804"/>
                    </a:cubicBezTo>
                    <a:cubicBezTo>
                      <a:pt x="3035" y="3804"/>
                      <a:pt x="3413" y="3650"/>
                      <a:pt x="3688" y="3346"/>
                    </a:cubicBezTo>
                    <a:cubicBezTo>
                      <a:pt x="4209" y="2779"/>
                      <a:pt x="4165" y="1891"/>
                      <a:pt x="3597" y="1375"/>
                    </a:cubicBezTo>
                    <a:lnTo>
                      <a:pt x="2492" y="366"/>
                    </a:lnTo>
                    <a:cubicBezTo>
                      <a:pt x="2224" y="122"/>
                      <a:pt x="1886" y="1"/>
                      <a:pt x="15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90"/>
              <p:cNvSpPr/>
              <p:nvPr/>
            </p:nvSpPr>
            <p:spPr>
              <a:xfrm>
                <a:off x="4330960" y="3336309"/>
                <a:ext cx="66532" cy="102227"/>
              </a:xfrm>
              <a:custGeom>
                <a:rect b="b" l="l" r="r" t="t"/>
                <a:pathLst>
                  <a:path extrusionOk="0" h="4293" w="2794">
                    <a:moveTo>
                      <a:pt x="1400" y="1"/>
                    </a:moveTo>
                    <a:cubicBezTo>
                      <a:pt x="626" y="1"/>
                      <a:pt x="1" y="630"/>
                      <a:pt x="1" y="1399"/>
                    </a:cubicBezTo>
                    <a:lnTo>
                      <a:pt x="1" y="2894"/>
                    </a:lnTo>
                    <a:cubicBezTo>
                      <a:pt x="1" y="3668"/>
                      <a:pt x="626" y="4293"/>
                      <a:pt x="1400" y="4293"/>
                    </a:cubicBezTo>
                    <a:cubicBezTo>
                      <a:pt x="2169" y="4293"/>
                      <a:pt x="2794" y="3668"/>
                      <a:pt x="2794" y="2894"/>
                    </a:cubicBezTo>
                    <a:lnTo>
                      <a:pt x="2794" y="1399"/>
                    </a:lnTo>
                    <a:cubicBezTo>
                      <a:pt x="2794" y="630"/>
                      <a:pt x="2169" y="1"/>
                      <a:pt x="140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90"/>
              <p:cNvSpPr/>
              <p:nvPr/>
            </p:nvSpPr>
            <p:spPr>
              <a:xfrm>
                <a:off x="4478753" y="3406490"/>
                <a:ext cx="96703" cy="95107"/>
              </a:xfrm>
              <a:custGeom>
                <a:rect b="b" l="l" r="r" t="t"/>
                <a:pathLst>
                  <a:path extrusionOk="0" h="3994" w="4061">
                    <a:moveTo>
                      <a:pt x="2477" y="0"/>
                    </a:moveTo>
                    <a:cubicBezTo>
                      <a:pt x="2052" y="0"/>
                      <a:pt x="1632" y="195"/>
                      <a:pt x="1360" y="563"/>
                    </a:cubicBezTo>
                    <a:lnTo>
                      <a:pt x="464" y="1760"/>
                    </a:lnTo>
                    <a:cubicBezTo>
                      <a:pt x="1" y="2381"/>
                      <a:pt x="132" y="3255"/>
                      <a:pt x="748" y="3714"/>
                    </a:cubicBezTo>
                    <a:cubicBezTo>
                      <a:pt x="1000" y="3902"/>
                      <a:pt x="1294" y="3993"/>
                      <a:pt x="1584" y="3993"/>
                    </a:cubicBezTo>
                    <a:cubicBezTo>
                      <a:pt x="2010" y="3993"/>
                      <a:pt x="2429" y="3799"/>
                      <a:pt x="2702" y="3430"/>
                    </a:cubicBezTo>
                    <a:lnTo>
                      <a:pt x="3597" y="2232"/>
                    </a:lnTo>
                    <a:cubicBezTo>
                      <a:pt x="4061" y="1612"/>
                      <a:pt x="3930" y="738"/>
                      <a:pt x="3313" y="279"/>
                    </a:cubicBezTo>
                    <a:cubicBezTo>
                      <a:pt x="3061" y="91"/>
                      <a:pt x="2768" y="0"/>
                      <a:pt x="247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90"/>
              <p:cNvSpPr/>
              <p:nvPr/>
            </p:nvSpPr>
            <p:spPr>
              <a:xfrm>
                <a:off x="4108579" y="3599007"/>
                <a:ext cx="102203" cy="66508"/>
              </a:xfrm>
              <a:custGeom>
                <a:rect b="b" l="l" r="r" t="t"/>
                <a:pathLst>
                  <a:path extrusionOk="0" h="2793" w="4292">
                    <a:moveTo>
                      <a:pt x="1398" y="1"/>
                    </a:moveTo>
                    <a:cubicBezTo>
                      <a:pt x="625" y="1"/>
                      <a:pt x="0" y="625"/>
                      <a:pt x="0" y="1394"/>
                    </a:cubicBezTo>
                    <a:cubicBezTo>
                      <a:pt x="0" y="2167"/>
                      <a:pt x="625" y="2793"/>
                      <a:pt x="1398" y="2793"/>
                    </a:cubicBezTo>
                    <a:lnTo>
                      <a:pt x="2893" y="2793"/>
                    </a:lnTo>
                    <a:cubicBezTo>
                      <a:pt x="3667" y="2793"/>
                      <a:pt x="4292" y="2167"/>
                      <a:pt x="4292" y="1394"/>
                    </a:cubicBezTo>
                    <a:cubicBezTo>
                      <a:pt x="4292" y="625"/>
                      <a:pt x="3667" y="1"/>
                      <a:pt x="289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90"/>
              <p:cNvSpPr/>
              <p:nvPr/>
            </p:nvSpPr>
            <p:spPr>
              <a:xfrm>
                <a:off x="4546720" y="3588696"/>
                <a:ext cx="102203" cy="66532"/>
              </a:xfrm>
              <a:custGeom>
                <a:rect b="b" l="l" r="r" t="t"/>
                <a:pathLst>
                  <a:path extrusionOk="0" h="2794" w="4292">
                    <a:moveTo>
                      <a:pt x="1399" y="0"/>
                    </a:moveTo>
                    <a:cubicBezTo>
                      <a:pt x="626" y="0"/>
                      <a:pt x="1" y="626"/>
                      <a:pt x="1" y="1394"/>
                    </a:cubicBezTo>
                    <a:cubicBezTo>
                      <a:pt x="1" y="2168"/>
                      <a:pt x="626" y="2793"/>
                      <a:pt x="1399" y="2793"/>
                    </a:cubicBezTo>
                    <a:lnTo>
                      <a:pt x="2893" y="2793"/>
                    </a:lnTo>
                    <a:cubicBezTo>
                      <a:pt x="3662" y="2793"/>
                      <a:pt x="4292" y="2168"/>
                      <a:pt x="4292" y="1394"/>
                    </a:cubicBezTo>
                    <a:cubicBezTo>
                      <a:pt x="4292" y="626"/>
                      <a:pt x="3662" y="0"/>
                      <a:pt x="289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90"/>
              <p:cNvSpPr/>
              <p:nvPr/>
            </p:nvSpPr>
            <p:spPr>
              <a:xfrm>
                <a:off x="4172474" y="3750039"/>
                <a:ext cx="100251" cy="90488"/>
              </a:xfrm>
              <a:custGeom>
                <a:rect b="b" l="l" r="r" t="t"/>
                <a:pathLst>
                  <a:path extrusionOk="0" h="3800" w="4210">
                    <a:moveTo>
                      <a:pt x="2654" y="1"/>
                    </a:moveTo>
                    <a:cubicBezTo>
                      <a:pt x="2318" y="1"/>
                      <a:pt x="1981" y="121"/>
                      <a:pt x="1714" y="366"/>
                    </a:cubicBezTo>
                    <a:lnTo>
                      <a:pt x="608" y="1376"/>
                    </a:lnTo>
                    <a:cubicBezTo>
                      <a:pt x="40" y="1896"/>
                      <a:pt x="0" y="2778"/>
                      <a:pt x="520" y="3347"/>
                    </a:cubicBezTo>
                    <a:cubicBezTo>
                      <a:pt x="795" y="3647"/>
                      <a:pt x="1173" y="3800"/>
                      <a:pt x="1552" y="3800"/>
                    </a:cubicBezTo>
                    <a:cubicBezTo>
                      <a:pt x="1890" y="3800"/>
                      <a:pt x="2228" y="3679"/>
                      <a:pt x="2496" y="3434"/>
                    </a:cubicBezTo>
                    <a:lnTo>
                      <a:pt x="3598" y="2425"/>
                    </a:lnTo>
                    <a:cubicBezTo>
                      <a:pt x="4169" y="1905"/>
                      <a:pt x="4209" y="1021"/>
                      <a:pt x="3685" y="454"/>
                    </a:cubicBezTo>
                    <a:cubicBezTo>
                      <a:pt x="3409" y="153"/>
                      <a:pt x="3032" y="1"/>
                      <a:pt x="26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90"/>
              <p:cNvSpPr/>
              <p:nvPr/>
            </p:nvSpPr>
            <p:spPr>
              <a:xfrm>
                <a:off x="4366372" y="3787428"/>
                <a:ext cx="69842" cy="102084"/>
              </a:xfrm>
              <a:custGeom>
                <a:rect b="b" l="l" r="r" t="t"/>
                <a:pathLst>
                  <a:path extrusionOk="0" h="4287" w="2933">
                    <a:moveTo>
                      <a:pt x="1434" y="0"/>
                    </a:moveTo>
                    <a:cubicBezTo>
                      <a:pt x="1411" y="0"/>
                      <a:pt x="1387" y="1"/>
                      <a:pt x="1364" y="2"/>
                    </a:cubicBezTo>
                    <a:cubicBezTo>
                      <a:pt x="595" y="38"/>
                      <a:pt x="0" y="693"/>
                      <a:pt x="35" y="1462"/>
                    </a:cubicBezTo>
                    <a:lnTo>
                      <a:pt x="105" y="2957"/>
                    </a:lnTo>
                    <a:cubicBezTo>
                      <a:pt x="139" y="3704"/>
                      <a:pt x="759" y="4287"/>
                      <a:pt x="1501" y="4287"/>
                    </a:cubicBezTo>
                    <a:cubicBezTo>
                      <a:pt x="1522" y="4287"/>
                      <a:pt x="1544" y="4286"/>
                      <a:pt x="1565" y="4286"/>
                    </a:cubicBezTo>
                    <a:cubicBezTo>
                      <a:pt x="2338" y="4250"/>
                      <a:pt x="2933" y="3594"/>
                      <a:pt x="2897" y="2826"/>
                    </a:cubicBezTo>
                    <a:lnTo>
                      <a:pt x="2824" y="1331"/>
                    </a:lnTo>
                    <a:cubicBezTo>
                      <a:pt x="2789" y="586"/>
                      <a:pt x="2172" y="0"/>
                      <a:pt x="14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90"/>
              <p:cNvSpPr/>
              <p:nvPr/>
            </p:nvSpPr>
            <p:spPr>
              <a:xfrm>
                <a:off x="4496543" y="3732250"/>
                <a:ext cx="100346" cy="90535"/>
              </a:xfrm>
              <a:custGeom>
                <a:rect b="b" l="l" r="r" t="t"/>
                <a:pathLst>
                  <a:path extrusionOk="0" h="3802" w="4214">
                    <a:moveTo>
                      <a:pt x="1555" y="1"/>
                    </a:moveTo>
                    <a:cubicBezTo>
                      <a:pt x="1175" y="1"/>
                      <a:pt x="797" y="154"/>
                      <a:pt x="521" y="457"/>
                    </a:cubicBezTo>
                    <a:cubicBezTo>
                      <a:pt x="1" y="1026"/>
                      <a:pt x="45" y="1909"/>
                      <a:pt x="613" y="2429"/>
                    </a:cubicBezTo>
                    <a:lnTo>
                      <a:pt x="1719" y="3438"/>
                    </a:lnTo>
                    <a:cubicBezTo>
                      <a:pt x="1987" y="3682"/>
                      <a:pt x="2324" y="3802"/>
                      <a:pt x="2659" y="3802"/>
                    </a:cubicBezTo>
                    <a:cubicBezTo>
                      <a:pt x="3039" y="3802"/>
                      <a:pt x="3417" y="3648"/>
                      <a:pt x="3694" y="3347"/>
                    </a:cubicBezTo>
                    <a:cubicBezTo>
                      <a:pt x="4214" y="2774"/>
                      <a:pt x="4170" y="1891"/>
                      <a:pt x="3602" y="1371"/>
                    </a:cubicBezTo>
                    <a:lnTo>
                      <a:pt x="2497" y="366"/>
                    </a:lnTo>
                    <a:cubicBezTo>
                      <a:pt x="2230" y="122"/>
                      <a:pt x="1892" y="1"/>
                      <a:pt x="155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90"/>
              <p:cNvSpPr/>
              <p:nvPr/>
            </p:nvSpPr>
            <p:spPr>
              <a:xfrm>
                <a:off x="4228891" y="3429567"/>
                <a:ext cx="344781" cy="387453"/>
              </a:xfrm>
              <a:custGeom>
                <a:rect b="b" l="l" r="r" t="t"/>
                <a:pathLst>
                  <a:path extrusionOk="0" h="16271" w="14479">
                    <a:moveTo>
                      <a:pt x="7237" y="0"/>
                    </a:moveTo>
                    <a:cubicBezTo>
                      <a:pt x="3238" y="0"/>
                      <a:pt x="0" y="3641"/>
                      <a:pt x="0" y="8133"/>
                    </a:cubicBezTo>
                    <a:cubicBezTo>
                      <a:pt x="0" y="12626"/>
                      <a:pt x="3238" y="16271"/>
                      <a:pt x="7237" y="16271"/>
                    </a:cubicBezTo>
                    <a:cubicBezTo>
                      <a:pt x="11235" y="16271"/>
                      <a:pt x="14478" y="12626"/>
                      <a:pt x="14478" y="8133"/>
                    </a:cubicBezTo>
                    <a:cubicBezTo>
                      <a:pt x="14478" y="3641"/>
                      <a:pt x="11235" y="0"/>
                      <a:pt x="7237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90"/>
              <p:cNvSpPr/>
              <p:nvPr/>
            </p:nvSpPr>
            <p:spPr>
              <a:xfrm>
                <a:off x="4940232" y="3103069"/>
                <a:ext cx="1095613" cy="1095637"/>
              </a:xfrm>
              <a:custGeom>
                <a:rect b="b" l="l" r="r" t="t"/>
                <a:pathLst>
                  <a:path extrusionOk="0" h="46011" w="46010">
                    <a:moveTo>
                      <a:pt x="23004" y="1"/>
                    </a:moveTo>
                    <a:cubicBezTo>
                      <a:pt x="10301" y="1"/>
                      <a:pt x="0" y="10302"/>
                      <a:pt x="0" y="23006"/>
                    </a:cubicBezTo>
                    <a:cubicBezTo>
                      <a:pt x="0" y="35710"/>
                      <a:pt x="10301" y="46010"/>
                      <a:pt x="23004" y="46010"/>
                    </a:cubicBezTo>
                    <a:cubicBezTo>
                      <a:pt x="35709" y="46010"/>
                      <a:pt x="46009" y="35710"/>
                      <a:pt x="46009" y="23006"/>
                    </a:cubicBezTo>
                    <a:cubicBezTo>
                      <a:pt x="46009" y="10302"/>
                      <a:pt x="35709" y="1"/>
                      <a:pt x="23004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90"/>
              <p:cNvSpPr/>
              <p:nvPr/>
            </p:nvSpPr>
            <p:spPr>
              <a:xfrm>
                <a:off x="5286877" y="3234335"/>
                <a:ext cx="870847" cy="708636"/>
              </a:xfrm>
              <a:custGeom>
                <a:rect b="b" l="l" r="r" t="t"/>
                <a:pathLst>
                  <a:path extrusionOk="0" h="29759" w="36571">
                    <a:moveTo>
                      <a:pt x="30578" y="1"/>
                    </a:moveTo>
                    <a:lnTo>
                      <a:pt x="30578" y="11127"/>
                    </a:lnTo>
                    <a:lnTo>
                      <a:pt x="27357" y="11127"/>
                    </a:lnTo>
                    <a:lnTo>
                      <a:pt x="27357" y="4615"/>
                    </a:lnTo>
                    <a:lnTo>
                      <a:pt x="17976" y="4615"/>
                    </a:lnTo>
                    <a:lnTo>
                      <a:pt x="17976" y="13819"/>
                    </a:lnTo>
                    <a:lnTo>
                      <a:pt x="8133" y="13819"/>
                    </a:lnTo>
                    <a:lnTo>
                      <a:pt x="8133" y="18298"/>
                    </a:lnTo>
                    <a:lnTo>
                      <a:pt x="1" y="18298"/>
                    </a:lnTo>
                    <a:lnTo>
                      <a:pt x="1" y="27252"/>
                    </a:lnTo>
                    <a:cubicBezTo>
                      <a:pt x="3657" y="28986"/>
                      <a:pt x="7267" y="29758"/>
                      <a:pt x="10699" y="29758"/>
                    </a:cubicBezTo>
                    <a:cubicBezTo>
                      <a:pt x="18830" y="29758"/>
                      <a:pt x="25964" y="25425"/>
                      <a:pt x="30342" y="19264"/>
                    </a:cubicBezTo>
                    <a:cubicBezTo>
                      <a:pt x="36570" y="10506"/>
                      <a:pt x="32488" y="2964"/>
                      <a:pt x="32488" y="2964"/>
                    </a:cubicBezTo>
                    <a:lnTo>
                      <a:pt x="3057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90"/>
              <p:cNvSpPr/>
              <p:nvPr/>
            </p:nvSpPr>
            <p:spPr>
              <a:xfrm>
                <a:off x="5029179" y="3877185"/>
                <a:ext cx="294870" cy="246864"/>
              </a:xfrm>
              <a:custGeom>
                <a:rect b="b" l="l" r="r" t="t"/>
                <a:pathLst>
                  <a:path extrusionOk="0" h="10367" w="12383">
                    <a:moveTo>
                      <a:pt x="1" y="0"/>
                    </a:moveTo>
                    <a:cubicBezTo>
                      <a:pt x="1" y="0"/>
                      <a:pt x="3756" y="7893"/>
                      <a:pt x="12382" y="10366"/>
                    </a:cubicBezTo>
                    <a:lnTo>
                      <a:pt x="12382" y="4410"/>
                    </a:lnTo>
                    <a:lnTo>
                      <a:pt x="7016" y="4410"/>
                    </a:lnTo>
                    <a:lnTo>
                      <a:pt x="7016" y="1176"/>
                    </a:lnTo>
                    <a:lnTo>
                      <a:pt x="4149" y="1176"/>
                    </a:lnTo>
                    <a:lnTo>
                      <a:pt x="4149" y="0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90"/>
              <p:cNvSpPr/>
              <p:nvPr/>
            </p:nvSpPr>
            <p:spPr>
              <a:xfrm>
                <a:off x="5032632" y="3877185"/>
                <a:ext cx="236149" cy="225004"/>
              </a:xfrm>
              <a:custGeom>
                <a:rect b="b" l="l" r="r" t="t"/>
                <a:pathLst>
                  <a:path extrusionOk="0" h="9449" w="9917">
                    <a:moveTo>
                      <a:pt x="1" y="0"/>
                    </a:moveTo>
                    <a:cubicBezTo>
                      <a:pt x="2142" y="4161"/>
                      <a:pt x="5642" y="7508"/>
                      <a:pt x="9916" y="9448"/>
                    </a:cubicBezTo>
                    <a:lnTo>
                      <a:pt x="9916" y="4410"/>
                    </a:lnTo>
                    <a:lnTo>
                      <a:pt x="6871" y="4410"/>
                    </a:lnTo>
                    <a:lnTo>
                      <a:pt x="6871" y="1176"/>
                    </a:lnTo>
                    <a:lnTo>
                      <a:pt x="4004" y="1176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90"/>
              <p:cNvSpPr/>
              <p:nvPr/>
            </p:nvSpPr>
            <p:spPr>
              <a:xfrm>
                <a:off x="5268778" y="3556117"/>
                <a:ext cx="746974" cy="607909"/>
              </a:xfrm>
              <a:custGeom>
                <a:rect b="b" l="l" r="r" t="t"/>
                <a:pathLst>
                  <a:path extrusionOk="0" h="25529" w="31369">
                    <a:moveTo>
                      <a:pt x="26235" y="1"/>
                    </a:moveTo>
                    <a:lnTo>
                      <a:pt x="26235" y="9545"/>
                    </a:lnTo>
                    <a:lnTo>
                      <a:pt x="23468" y="9545"/>
                    </a:lnTo>
                    <a:lnTo>
                      <a:pt x="23468" y="3960"/>
                    </a:lnTo>
                    <a:lnTo>
                      <a:pt x="15418" y="3960"/>
                    </a:lnTo>
                    <a:lnTo>
                      <a:pt x="15418" y="11853"/>
                    </a:lnTo>
                    <a:lnTo>
                      <a:pt x="6975" y="11853"/>
                    </a:lnTo>
                    <a:lnTo>
                      <a:pt x="6975" y="15699"/>
                    </a:lnTo>
                    <a:lnTo>
                      <a:pt x="0" y="15699"/>
                    </a:lnTo>
                    <a:lnTo>
                      <a:pt x="0" y="23376"/>
                    </a:lnTo>
                    <a:cubicBezTo>
                      <a:pt x="3137" y="24865"/>
                      <a:pt x="6235" y="25528"/>
                      <a:pt x="9180" y="25528"/>
                    </a:cubicBezTo>
                    <a:cubicBezTo>
                      <a:pt x="16153" y="25528"/>
                      <a:pt x="22272" y="21810"/>
                      <a:pt x="26029" y="16528"/>
                    </a:cubicBezTo>
                    <a:cubicBezTo>
                      <a:pt x="31369" y="9012"/>
                      <a:pt x="28773" y="1"/>
                      <a:pt x="28773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90"/>
              <p:cNvSpPr/>
              <p:nvPr/>
            </p:nvSpPr>
            <p:spPr>
              <a:xfrm>
                <a:off x="5530833" y="3894380"/>
                <a:ext cx="431244" cy="360997"/>
              </a:xfrm>
              <a:custGeom>
                <a:rect b="b" l="l" r="r" t="t"/>
                <a:pathLst>
                  <a:path extrusionOk="0" h="15160" w="18110">
                    <a:moveTo>
                      <a:pt x="12040" y="0"/>
                    </a:moveTo>
                    <a:lnTo>
                      <a:pt x="12040" y="1717"/>
                    </a:lnTo>
                    <a:lnTo>
                      <a:pt x="7849" y="1717"/>
                    </a:lnTo>
                    <a:lnTo>
                      <a:pt x="7849" y="6445"/>
                    </a:lnTo>
                    <a:lnTo>
                      <a:pt x="1" y="6445"/>
                    </a:lnTo>
                    <a:lnTo>
                      <a:pt x="1" y="15160"/>
                    </a:lnTo>
                    <a:cubicBezTo>
                      <a:pt x="12617" y="11541"/>
                      <a:pt x="18110" y="0"/>
                      <a:pt x="18110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90"/>
              <p:cNvSpPr/>
              <p:nvPr/>
            </p:nvSpPr>
            <p:spPr>
              <a:xfrm>
                <a:off x="4814610" y="2953347"/>
                <a:ext cx="1360456" cy="1360432"/>
              </a:xfrm>
              <a:custGeom>
                <a:rect b="b" l="l" r="r" t="t"/>
                <a:pathLst>
                  <a:path extrusionOk="0" h="57131" w="57132">
                    <a:moveTo>
                      <a:pt x="27663" y="8491"/>
                    </a:moveTo>
                    <a:cubicBezTo>
                      <a:pt x="39152" y="8491"/>
                      <a:pt x="48465" y="17804"/>
                      <a:pt x="48465" y="29293"/>
                    </a:cubicBezTo>
                    <a:cubicBezTo>
                      <a:pt x="48465" y="40782"/>
                      <a:pt x="39152" y="50095"/>
                      <a:pt x="27663" y="50095"/>
                    </a:cubicBezTo>
                    <a:cubicBezTo>
                      <a:pt x="16175" y="50095"/>
                      <a:pt x="6861" y="40782"/>
                      <a:pt x="6861" y="29293"/>
                    </a:cubicBezTo>
                    <a:cubicBezTo>
                      <a:pt x="6861" y="17804"/>
                      <a:pt x="16175" y="8491"/>
                      <a:pt x="27663" y="8491"/>
                    </a:cubicBezTo>
                    <a:close/>
                    <a:moveTo>
                      <a:pt x="28563" y="0"/>
                    </a:moveTo>
                    <a:cubicBezTo>
                      <a:pt x="12787" y="0"/>
                      <a:pt x="0" y="12787"/>
                      <a:pt x="0" y="28563"/>
                    </a:cubicBezTo>
                    <a:cubicBezTo>
                      <a:pt x="0" y="44340"/>
                      <a:pt x="12787" y="57130"/>
                      <a:pt x="28563" y="57130"/>
                    </a:cubicBezTo>
                    <a:cubicBezTo>
                      <a:pt x="44340" y="57130"/>
                      <a:pt x="57131" y="44340"/>
                      <a:pt x="57131" y="28563"/>
                    </a:cubicBezTo>
                    <a:cubicBezTo>
                      <a:pt x="57131" y="12787"/>
                      <a:pt x="44340" y="0"/>
                      <a:pt x="2856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90"/>
              <p:cNvSpPr/>
              <p:nvPr/>
            </p:nvSpPr>
            <p:spPr>
              <a:xfrm>
                <a:off x="4976335" y="3115786"/>
                <a:ext cx="1036892" cy="1036915"/>
              </a:xfrm>
              <a:custGeom>
                <a:rect b="b" l="l" r="r" t="t"/>
                <a:pathLst>
                  <a:path extrusionOk="0" h="43545" w="43544">
                    <a:moveTo>
                      <a:pt x="21772" y="1"/>
                    </a:moveTo>
                    <a:cubicBezTo>
                      <a:pt x="9751" y="1"/>
                      <a:pt x="1" y="9751"/>
                      <a:pt x="1" y="21773"/>
                    </a:cubicBezTo>
                    <a:cubicBezTo>
                      <a:pt x="1" y="22694"/>
                      <a:pt x="57" y="23604"/>
                      <a:pt x="171" y="24495"/>
                    </a:cubicBezTo>
                    <a:cubicBezTo>
                      <a:pt x="106" y="23826"/>
                      <a:pt x="70" y="23154"/>
                      <a:pt x="70" y="22472"/>
                    </a:cubicBezTo>
                    <a:cubicBezTo>
                      <a:pt x="70" y="10983"/>
                      <a:pt x="9384" y="1670"/>
                      <a:pt x="20872" y="1670"/>
                    </a:cubicBezTo>
                    <a:cubicBezTo>
                      <a:pt x="32361" y="1670"/>
                      <a:pt x="41674" y="10983"/>
                      <a:pt x="41674" y="22472"/>
                    </a:cubicBezTo>
                    <a:cubicBezTo>
                      <a:pt x="41674" y="33961"/>
                      <a:pt x="32361" y="43274"/>
                      <a:pt x="20872" y="43274"/>
                    </a:cubicBezTo>
                    <a:cubicBezTo>
                      <a:pt x="18377" y="43274"/>
                      <a:pt x="15982" y="42832"/>
                      <a:pt x="13762" y="42023"/>
                    </a:cubicBezTo>
                    <a:lnTo>
                      <a:pt x="13762" y="42023"/>
                    </a:lnTo>
                    <a:cubicBezTo>
                      <a:pt x="16244" y="43007"/>
                      <a:pt x="18945" y="43544"/>
                      <a:pt x="21772" y="43544"/>
                    </a:cubicBezTo>
                    <a:cubicBezTo>
                      <a:pt x="33799" y="43544"/>
                      <a:pt x="43544" y="33800"/>
                      <a:pt x="43544" y="21773"/>
                    </a:cubicBezTo>
                    <a:cubicBezTo>
                      <a:pt x="43544" y="9751"/>
                      <a:pt x="33799" y="1"/>
                      <a:pt x="2177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90"/>
              <p:cNvSpPr/>
              <p:nvPr/>
            </p:nvSpPr>
            <p:spPr>
              <a:xfrm>
                <a:off x="5730566" y="3058345"/>
                <a:ext cx="75033" cy="75152"/>
              </a:xfrm>
              <a:custGeom>
                <a:rect b="b" l="l" r="r" t="t"/>
                <a:pathLst>
                  <a:path extrusionOk="0" h="3156" w="3151">
                    <a:moveTo>
                      <a:pt x="1578" y="0"/>
                    </a:moveTo>
                    <a:cubicBezTo>
                      <a:pt x="703" y="0"/>
                      <a:pt x="0" y="708"/>
                      <a:pt x="0" y="1578"/>
                    </a:cubicBezTo>
                    <a:cubicBezTo>
                      <a:pt x="0" y="2452"/>
                      <a:pt x="703" y="3155"/>
                      <a:pt x="1578" y="3155"/>
                    </a:cubicBezTo>
                    <a:cubicBezTo>
                      <a:pt x="2447" y="3155"/>
                      <a:pt x="3151" y="2452"/>
                      <a:pt x="3151" y="1578"/>
                    </a:cubicBezTo>
                    <a:cubicBezTo>
                      <a:pt x="3151" y="708"/>
                      <a:pt x="2447" y="0"/>
                      <a:pt x="157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90"/>
              <p:cNvSpPr/>
              <p:nvPr/>
            </p:nvSpPr>
            <p:spPr>
              <a:xfrm>
                <a:off x="5729304" y="3057321"/>
                <a:ext cx="76510" cy="77272"/>
              </a:xfrm>
              <a:custGeom>
                <a:rect b="b" l="l" r="r" t="t"/>
                <a:pathLst>
                  <a:path extrusionOk="0" h="3245" w="3213">
                    <a:moveTo>
                      <a:pt x="1611" y="1"/>
                    </a:moveTo>
                    <a:cubicBezTo>
                      <a:pt x="1435" y="1"/>
                      <a:pt x="1254" y="29"/>
                      <a:pt x="1076" y="96"/>
                    </a:cubicBezTo>
                    <a:cubicBezTo>
                      <a:pt x="787" y="197"/>
                      <a:pt x="512" y="389"/>
                      <a:pt x="315" y="659"/>
                    </a:cubicBezTo>
                    <a:cubicBezTo>
                      <a:pt x="114" y="926"/>
                      <a:pt x="1" y="1266"/>
                      <a:pt x="1" y="1621"/>
                    </a:cubicBezTo>
                    <a:cubicBezTo>
                      <a:pt x="1" y="1974"/>
                      <a:pt x="114" y="2321"/>
                      <a:pt x="315" y="2587"/>
                    </a:cubicBezTo>
                    <a:cubicBezTo>
                      <a:pt x="512" y="2853"/>
                      <a:pt x="787" y="3049"/>
                      <a:pt x="1076" y="3150"/>
                    </a:cubicBezTo>
                    <a:cubicBezTo>
                      <a:pt x="1257" y="3216"/>
                      <a:pt x="1441" y="3244"/>
                      <a:pt x="1619" y="3244"/>
                    </a:cubicBezTo>
                    <a:cubicBezTo>
                      <a:pt x="1725" y="3244"/>
                      <a:pt x="1828" y="3234"/>
                      <a:pt x="1927" y="3216"/>
                    </a:cubicBezTo>
                    <a:cubicBezTo>
                      <a:pt x="2194" y="3164"/>
                      <a:pt x="2426" y="3045"/>
                      <a:pt x="2605" y="2906"/>
                    </a:cubicBezTo>
                    <a:cubicBezTo>
                      <a:pt x="2972" y="2622"/>
                      <a:pt x="3125" y="2254"/>
                      <a:pt x="3178" y="2014"/>
                    </a:cubicBezTo>
                    <a:cubicBezTo>
                      <a:pt x="3204" y="1887"/>
                      <a:pt x="3212" y="1791"/>
                      <a:pt x="3212" y="1722"/>
                    </a:cubicBezTo>
                    <a:cubicBezTo>
                      <a:pt x="3212" y="1656"/>
                      <a:pt x="3208" y="1621"/>
                      <a:pt x="3204" y="1621"/>
                    </a:cubicBezTo>
                    <a:cubicBezTo>
                      <a:pt x="3194" y="1621"/>
                      <a:pt x="3200" y="1760"/>
                      <a:pt x="3134" y="2001"/>
                    </a:cubicBezTo>
                    <a:cubicBezTo>
                      <a:pt x="3073" y="2237"/>
                      <a:pt x="2915" y="2583"/>
                      <a:pt x="2561" y="2845"/>
                    </a:cubicBezTo>
                    <a:cubicBezTo>
                      <a:pt x="2387" y="2976"/>
                      <a:pt x="2163" y="3085"/>
                      <a:pt x="1910" y="3128"/>
                    </a:cubicBezTo>
                    <a:cubicBezTo>
                      <a:pt x="1821" y="3142"/>
                      <a:pt x="1728" y="3150"/>
                      <a:pt x="1633" y="3150"/>
                    </a:cubicBezTo>
                    <a:cubicBezTo>
                      <a:pt x="1461" y="3150"/>
                      <a:pt x="1281" y="3124"/>
                      <a:pt x="1106" y="3059"/>
                    </a:cubicBezTo>
                    <a:cubicBezTo>
                      <a:pt x="840" y="2958"/>
                      <a:pt x="582" y="2775"/>
                      <a:pt x="402" y="2521"/>
                    </a:cubicBezTo>
                    <a:cubicBezTo>
                      <a:pt x="215" y="2272"/>
                      <a:pt x="110" y="1953"/>
                      <a:pt x="106" y="1621"/>
                    </a:cubicBezTo>
                    <a:cubicBezTo>
                      <a:pt x="110" y="1293"/>
                      <a:pt x="215" y="970"/>
                      <a:pt x="402" y="721"/>
                    </a:cubicBezTo>
                    <a:cubicBezTo>
                      <a:pt x="582" y="467"/>
                      <a:pt x="840" y="284"/>
                      <a:pt x="1106" y="187"/>
                    </a:cubicBezTo>
                    <a:cubicBezTo>
                      <a:pt x="1278" y="121"/>
                      <a:pt x="1456" y="93"/>
                      <a:pt x="1626" y="93"/>
                    </a:cubicBezTo>
                    <a:cubicBezTo>
                      <a:pt x="1724" y="93"/>
                      <a:pt x="1819" y="102"/>
                      <a:pt x="1910" y="118"/>
                    </a:cubicBezTo>
                    <a:cubicBezTo>
                      <a:pt x="2163" y="161"/>
                      <a:pt x="2387" y="270"/>
                      <a:pt x="2561" y="397"/>
                    </a:cubicBezTo>
                    <a:cubicBezTo>
                      <a:pt x="2915" y="663"/>
                      <a:pt x="3073" y="1009"/>
                      <a:pt x="3134" y="1240"/>
                    </a:cubicBezTo>
                    <a:cubicBezTo>
                      <a:pt x="3200" y="1481"/>
                      <a:pt x="3194" y="1621"/>
                      <a:pt x="3204" y="1621"/>
                    </a:cubicBezTo>
                    <a:cubicBezTo>
                      <a:pt x="3208" y="1621"/>
                      <a:pt x="3212" y="1586"/>
                      <a:pt x="3212" y="1520"/>
                    </a:cubicBezTo>
                    <a:cubicBezTo>
                      <a:pt x="3212" y="1455"/>
                      <a:pt x="3204" y="1355"/>
                      <a:pt x="3178" y="1232"/>
                    </a:cubicBezTo>
                    <a:cubicBezTo>
                      <a:pt x="3125" y="987"/>
                      <a:pt x="2972" y="625"/>
                      <a:pt x="2605" y="340"/>
                    </a:cubicBezTo>
                    <a:cubicBezTo>
                      <a:pt x="2426" y="201"/>
                      <a:pt x="2194" y="78"/>
                      <a:pt x="1927" y="30"/>
                    </a:cubicBezTo>
                    <a:cubicBezTo>
                      <a:pt x="1826" y="11"/>
                      <a:pt x="1719" y="1"/>
                      <a:pt x="1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90"/>
              <p:cNvSpPr/>
              <p:nvPr/>
            </p:nvSpPr>
            <p:spPr>
              <a:xfrm>
                <a:off x="5758953" y="3071086"/>
                <a:ext cx="15645" cy="47958"/>
              </a:xfrm>
              <a:custGeom>
                <a:rect b="b" l="l" r="r" t="t"/>
                <a:pathLst>
                  <a:path extrusionOk="0" h="2014" w="657">
                    <a:moveTo>
                      <a:pt x="640" y="1"/>
                    </a:moveTo>
                    <a:cubicBezTo>
                      <a:pt x="618" y="1"/>
                      <a:pt x="509" y="64"/>
                      <a:pt x="386" y="208"/>
                    </a:cubicBezTo>
                    <a:cubicBezTo>
                      <a:pt x="245" y="361"/>
                      <a:pt x="93" y="619"/>
                      <a:pt x="45" y="938"/>
                    </a:cubicBezTo>
                    <a:cubicBezTo>
                      <a:pt x="1" y="1257"/>
                      <a:pt x="71" y="1550"/>
                      <a:pt x="154" y="1737"/>
                    </a:cubicBezTo>
                    <a:cubicBezTo>
                      <a:pt x="237" y="1918"/>
                      <a:pt x="326" y="2014"/>
                      <a:pt x="340" y="2014"/>
                    </a:cubicBezTo>
                    <a:cubicBezTo>
                      <a:pt x="341" y="2014"/>
                      <a:pt x="341" y="2013"/>
                      <a:pt x="342" y="2013"/>
                    </a:cubicBezTo>
                    <a:cubicBezTo>
                      <a:pt x="359" y="2005"/>
                      <a:pt x="289" y="1895"/>
                      <a:pt x="224" y="1711"/>
                    </a:cubicBezTo>
                    <a:cubicBezTo>
                      <a:pt x="162" y="1523"/>
                      <a:pt x="106" y="1253"/>
                      <a:pt x="154" y="956"/>
                    </a:cubicBezTo>
                    <a:cubicBezTo>
                      <a:pt x="198" y="658"/>
                      <a:pt x="329" y="414"/>
                      <a:pt x="442" y="256"/>
                    </a:cubicBezTo>
                    <a:cubicBezTo>
                      <a:pt x="560" y="95"/>
                      <a:pt x="656" y="16"/>
                      <a:pt x="644" y="3"/>
                    </a:cubicBezTo>
                    <a:cubicBezTo>
                      <a:pt x="643" y="1"/>
                      <a:pt x="642" y="1"/>
                      <a:pt x="6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90"/>
              <p:cNvSpPr/>
              <p:nvPr/>
            </p:nvSpPr>
            <p:spPr>
              <a:xfrm>
                <a:off x="5739711" y="3090566"/>
                <a:ext cx="53507" cy="11954"/>
              </a:xfrm>
              <a:custGeom>
                <a:rect b="b" l="l" r="r" t="t"/>
                <a:pathLst>
                  <a:path extrusionOk="0" h="502" w="2247">
                    <a:moveTo>
                      <a:pt x="880" y="1"/>
                    </a:moveTo>
                    <a:cubicBezTo>
                      <a:pt x="664" y="1"/>
                      <a:pt x="471" y="32"/>
                      <a:pt x="324" y="72"/>
                    </a:cubicBezTo>
                    <a:cubicBezTo>
                      <a:pt x="119" y="128"/>
                      <a:pt x="0" y="199"/>
                      <a:pt x="4" y="207"/>
                    </a:cubicBezTo>
                    <a:cubicBezTo>
                      <a:pt x="5" y="210"/>
                      <a:pt x="9" y="211"/>
                      <a:pt x="16" y="211"/>
                    </a:cubicBezTo>
                    <a:cubicBezTo>
                      <a:pt x="81" y="211"/>
                      <a:pt x="400" y="103"/>
                      <a:pt x="827" y="103"/>
                    </a:cubicBezTo>
                    <a:cubicBezTo>
                      <a:pt x="929" y="103"/>
                      <a:pt x="1037" y="109"/>
                      <a:pt x="1150" y="124"/>
                    </a:cubicBezTo>
                    <a:cubicBezTo>
                      <a:pt x="1758" y="199"/>
                      <a:pt x="2181" y="502"/>
                      <a:pt x="2233" y="502"/>
                    </a:cubicBezTo>
                    <a:cubicBezTo>
                      <a:pt x="2236" y="502"/>
                      <a:pt x="2237" y="501"/>
                      <a:pt x="2238" y="500"/>
                    </a:cubicBezTo>
                    <a:cubicBezTo>
                      <a:pt x="2247" y="491"/>
                      <a:pt x="2150" y="395"/>
                      <a:pt x="1962" y="286"/>
                    </a:cubicBezTo>
                    <a:cubicBezTo>
                      <a:pt x="1779" y="177"/>
                      <a:pt x="1495" y="63"/>
                      <a:pt x="1167" y="19"/>
                    </a:cubicBezTo>
                    <a:cubicBezTo>
                      <a:pt x="1068" y="6"/>
                      <a:pt x="972" y="1"/>
                      <a:pt x="8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90"/>
              <p:cNvSpPr/>
              <p:nvPr/>
            </p:nvSpPr>
            <p:spPr>
              <a:xfrm>
                <a:off x="5289377" y="3025457"/>
                <a:ext cx="75057" cy="75152"/>
              </a:xfrm>
              <a:custGeom>
                <a:rect b="b" l="l" r="r" t="t"/>
                <a:pathLst>
                  <a:path extrusionOk="0" h="3156" w="3152">
                    <a:moveTo>
                      <a:pt x="1574" y="0"/>
                    </a:moveTo>
                    <a:cubicBezTo>
                      <a:pt x="704" y="0"/>
                      <a:pt x="1" y="708"/>
                      <a:pt x="1" y="1578"/>
                    </a:cubicBezTo>
                    <a:cubicBezTo>
                      <a:pt x="1" y="2447"/>
                      <a:pt x="704" y="3155"/>
                      <a:pt x="1574" y="3155"/>
                    </a:cubicBezTo>
                    <a:cubicBezTo>
                      <a:pt x="2448" y="3155"/>
                      <a:pt x="3151" y="2447"/>
                      <a:pt x="3151" y="1578"/>
                    </a:cubicBezTo>
                    <a:cubicBezTo>
                      <a:pt x="3151" y="708"/>
                      <a:pt x="2448" y="0"/>
                      <a:pt x="157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90"/>
              <p:cNvSpPr/>
              <p:nvPr/>
            </p:nvSpPr>
            <p:spPr>
              <a:xfrm>
                <a:off x="5288044" y="3024457"/>
                <a:ext cx="76605" cy="77176"/>
              </a:xfrm>
              <a:custGeom>
                <a:rect b="b" l="l" r="r" t="t"/>
                <a:pathLst>
                  <a:path extrusionOk="0" h="3241" w="3217">
                    <a:moveTo>
                      <a:pt x="1610" y="0"/>
                    </a:moveTo>
                    <a:cubicBezTo>
                      <a:pt x="1435" y="0"/>
                      <a:pt x="1254" y="28"/>
                      <a:pt x="1079" y="95"/>
                    </a:cubicBezTo>
                    <a:cubicBezTo>
                      <a:pt x="791" y="195"/>
                      <a:pt x="516" y="387"/>
                      <a:pt x="319" y="659"/>
                    </a:cubicBezTo>
                    <a:cubicBezTo>
                      <a:pt x="118" y="925"/>
                      <a:pt x="4" y="1266"/>
                      <a:pt x="0" y="1620"/>
                    </a:cubicBezTo>
                    <a:cubicBezTo>
                      <a:pt x="4" y="1974"/>
                      <a:pt x="118" y="2319"/>
                      <a:pt x="319" y="2581"/>
                    </a:cubicBezTo>
                    <a:cubicBezTo>
                      <a:pt x="516" y="2852"/>
                      <a:pt x="791" y="3045"/>
                      <a:pt x="1079" y="3145"/>
                    </a:cubicBezTo>
                    <a:cubicBezTo>
                      <a:pt x="1254" y="3212"/>
                      <a:pt x="1435" y="3240"/>
                      <a:pt x="1611" y="3240"/>
                    </a:cubicBezTo>
                    <a:cubicBezTo>
                      <a:pt x="1721" y="3240"/>
                      <a:pt x="1829" y="3229"/>
                      <a:pt x="1932" y="3211"/>
                    </a:cubicBezTo>
                    <a:cubicBezTo>
                      <a:pt x="2198" y="3162"/>
                      <a:pt x="2430" y="3045"/>
                      <a:pt x="2608" y="2904"/>
                    </a:cubicBezTo>
                    <a:cubicBezTo>
                      <a:pt x="2971" y="2616"/>
                      <a:pt x="3129" y="2253"/>
                      <a:pt x="3181" y="2009"/>
                    </a:cubicBezTo>
                    <a:cubicBezTo>
                      <a:pt x="3207" y="1886"/>
                      <a:pt x="3217" y="1786"/>
                      <a:pt x="3217" y="1720"/>
                    </a:cubicBezTo>
                    <a:cubicBezTo>
                      <a:pt x="3212" y="1655"/>
                      <a:pt x="3212" y="1620"/>
                      <a:pt x="3207" y="1620"/>
                    </a:cubicBezTo>
                    <a:cubicBezTo>
                      <a:pt x="3195" y="1620"/>
                      <a:pt x="3203" y="1760"/>
                      <a:pt x="3138" y="2000"/>
                    </a:cubicBezTo>
                    <a:cubicBezTo>
                      <a:pt x="3076" y="2236"/>
                      <a:pt x="2915" y="2577"/>
                      <a:pt x="2565" y="2844"/>
                    </a:cubicBezTo>
                    <a:cubicBezTo>
                      <a:pt x="2386" y="2975"/>
                      <a:pt x="2168" y="3084"/>
                      <a:pt x="1914" y="3128"/>
                    </a:cubicBezTo>
                    <a:cubicBezTo>
                      <a:pt x="1827" y="3141"/>
                      <a:pt x="1736" y="3149"/>
                      <a:pt x="1643" y="3149"/>
                    </a:cubicBezTo>
                    <a:cubicBezTo>
                      <a:pt x="1469" y="3149"/>
                      <a:pt x="1287" y="3122"/>
                      <a:pt x="1110" y="3053"/>
                    </a:cubicBezTo>
                    <a:cubicBezTo>
                      <a:pt x="843" y="2957"/>
                      <a:pt x="585" y="2773"/>
                      <a:pt x="402" y="2521"/>
                    </a:cubicBezTo>
                    <a:cubicBezTo>
                      <a:pt x="218" y="2271"/>
                      <a:pt x="113" y="1952"/>
                      <a:pt x="109" y="1620"/>
                    </a:cubicBezTo>
                    <a:cubicBezTo>
                      <a:pt x="113" y="1288"/>
                      <a:pt x="218" y="968"/>
                      <a:pt x="402" y="720"/>
                    </a:cubicBezTo>
                    <a:cubicBezTo>
                      <a:pt x="585" y="466"/>
                      <a:pt x="843" y="282"/>
                      <a:pt x="1110" y="187"/>
                    </a:cubicBezTo>
                    <a:cubicBezTo>
                      <a:pt x="1283" y="120"/>
                      <a:pt x="1462" y="92"/>
                      <a:pt x="1633" y="92"/>
                    </a:cubicBezTo>
                    <a:cubicBezTo>
                      <a:pt x="1730" y="92"/>
                      <a:pt x="1824" y="101"/>
                      <a:pt x="1914" y="117"/>
                    </a:cubicBezTo>
                    <a:cubicBezTo>
                      <a:pt x="2168" y="161"/>
                      <a:pt x="2386" y="270"/>
                      <a:pt x="2565" y="397"/>
                    </a:cubicBezTo>
                    <a:cubicBezTo>
                      <a:pt x="2915" y="663"/>
                      <a:pt x="3076" y="1004"/>
                      <a:pt x="3138" y="1240"/>
                    </a:cubicBezTo>
                    <a:cubicBezTo>
                      <a:pt x="3203" y="1480"/>
                      <a:pt x="3195" y="1620"/>
                      <a:pt x="3207" y="1620"/>
                    </a:cubicBezTo>
                    <a:cubicBezTo>
                      <a:pt x="3212" y="1620"/>
                      <a:pt x="3212" y="1585"/>
                      <a:pt x="3217" y="1519"/>
                    </a:cubicBezTo>
                    <a:cubicBezTo>
                      <a:pt x="3217" y="1454"/>
                      <a:pt x="3207" y="1353"/>
                      <a:pt x="3181" y="1231"/>
                    </a:cubicBezTo>
                    <a:cubicBezTo>
                      <a:pt x="3129" y="986"/>
                      <a:pt x="2971" y="623"/>
                      <a:pt x="2608" y="335"/>
                    </a:cubicBezTo>
                    <a:cubicBezTo>
                      <a:pt x="2430" y="200"/>
                      <a:pt x="2198" y="77"/>
                      <a:pt x="1932" y="30"/>
                    </a:cubicBezTo>
                    <a:cubicBezTo>
                      <a:pt x="1829" y="11"/>
                      <a:pt x="1721" y="0"/>
                      <a:pt x="16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90"/>
              <p:cNvSpPr/>
              <p:nvPr/>
            </p:nvSpPr>
            <p:spPr>
              <a:xfrm>
                <a:off x="5317693" y="3038126"/>
                <a:ext cx="15740" cy="48006"/>
              </a:xfrm>
              <a:custGeom>
                <a:rect b="b" l="l" r="r" t="t"/>
                <a:pathLst>
                  <a:path extrusionOk="0" h="2016" w="661">
                    <a:moveTo>
                      <a:pt x="645" y="0"/>
                    </a:moveTo>
                    <a:cubicBezTo>
                      <a:pt x="629" y="0"/>
                      <a:pt x="516" y="63"/>
                      <a:pt x="389" y="211"/>
                    </a:cubicBezTo>
                    <a:cubicBezTo>
                      <a:pt x="250" y="364"/>
                      <a:pt x="96" y="622"/>
                      <a:pt x="48" y="941"/>
                    </a:cubicBezTo>
                    <a:cubicBezTo>
                      <a:pt x="0" y="1260"/>
                      <a:pt x="70" y="1553"/>
                      <a:pt x="157" y="1741"/>
                    </a:cubicBezTo>
                    <a:cubicBezTo>
                      <a:pt x="243" y="1925"/>
                      <a:pt x="333" y="2016"/>
                      <a:pt x="345" y="2016"/>
                    </a:cubicBezTo>
                    <a:cubicBezTo>
                      <a:pt x="346" y="2016"/>
                      <a:pt x="346" y="2016"/>
                      <a:pt x="346" y="2016"/>
                    </a:cubicBezTo>
                    <a:cubicBezTo>
                      <a:pt x="363" y="2003"/>
                      <a:pt x="294" y="1898"/>
                      <a:pt x="228" y="1711"/>
                    </a:cubicBezTo>
                    <a:cubicBezTo>
                      <a:pt x="163" y="1527"/>
                      <a:pt x="110" y="1251"/>
                      <a:pt x="153" y="959"/>
                    </a:cubicBezTo>
                    <a:cubicBezTo>
                      <a:pt x="201" y="662"/>
                      <a:pt x="328" y="416"/>
                      <a:pt x="446" y="259"/>
                    </a:cubicBezTo>
                    <a:cubicBezTo>
                      <a:pt x="564" y="97"/>
                      <a:pt x="661" y="15"/>
                      <a:pt x="647" y="1"/>
                    </a:cubicBezTo>
                    <a:cubicBezTo>
                      <a:pt x="647" y="0"/>
                      <a:pt x="646" y="0"/>
                      <a:pt x="6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90"/>
              <p:cNvSpPr/>
              <p:nvPr/>
            </p:nvSpPr>
            <p:spPr>
              <a:xfrm>
                <a:off x="5298546" y="3057654"/>
                <a:ext cx="53388" cy="11978"/>
              </a:xfrm>
              <a:custGeom>
                <a:rect b="b" l="l" r="r" t="t"/>
                <a:pathLst>
                  <a:path extrusionOk="0" h="503" w="2242">
                    <a:moveTo>
                      <a:pt x="869" y="1"/>
                    </a:moveTo>
                    <a:cubicBezTo>
                      <a:pt x="658" y="1"/>
                      <a:pt x="469" y="30"/>
                      <a:pt x="324" y="73"/>
                    </a:cubicBezTo>
                    <a:cubicBezTo>
                      <a:pt x="118" y="130"/>
                      <a:pt x="1" y="195"/>
                      <a:pt x="5" y="209"/>
                    </a:cubicBezTo>
                    <a:cubicBezTo>
                      <a:pt x="5" y="212"/>
                      <a:pt x="9" y="213"/>
                      <a:pt x="15" y="213"/>
                    </a:cubicBezTo>
                    <a:cubicBezTo>
                      <a:pt x="77" y="213"/>
                      <a:pt x="394" y="102"/>
                      <a:pt x="820" y="102"/>
                    </a:cubicBezTo>
                    <a:cubicBezTo>
                      <a:pt x="924" y="102"/>
                      <a:pt x="1035" y="108"/>
                      <a:pt x="1150" y="125"/>
                    </a:cubicBezTo>
                    <a:cubicBezTo>
                      <a:pt x="1763" y="197"/>
                      <a:pt x="2187" y="503"/>
                      <a:pt x="2234" y="503"/>
                    </a:cubicBezTo>
                    <a:cubicBezTo>
                      <a:pt x="2236" y="503"/>
                      <a:pt x="2237" y="502"/>
                      <a:pt x="2238" y="501"/>
                    </a:cubicBezTo>
                    <a:cubicBezTo>
                      <a:pt x="2242" y="488"/>
                      <a:pt x="2151" y="397"/>
                      <a:pt x="1963" y="288"/>
                    </a:cubicBezTo>
                    <a:cubicBezTo>
                      <a:pt x="1774" y="177"/>
                      <a:pt x="1495" y="64"/>
                      <a:pt x="1163" y="20"/>
                    </a:cubicBezTo>
                    <a:cubicBezTo>
                      <a:pt x="1062" y="7"/>
                      <a:pt x="963" y="1"/>
                      <a:pt x="8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90"/>
              <p:cNvSpPr/>
              <p:nvPr/>
            </p:nvSpPr>
            <p:spPr>
              <a:xfrm>
                <a:off x="6004458" y="3329974"/>
                <a:ext cx="75057" cy="75057"/>
              </a:xfrm>
              <a:custGeom>
                <a:rect b="b" l="l" r="r" t="t"/>
                <a:pathLst>
                  <a:path extrusionOk="0" h="3152" w="3152">
                    <a:moveTo>
                      <a:pt x="1578" y="1"/>
                    </a:moveTo>
                    <a:cubicBezTo>
                      <a:pt x="704" y="1"/>
                      <a:pt x="1" y="704"/>
                      <a:pt x="1" y="1578"/>
                    </a:cubicBezTo>
                    <a:cubicBezTo>
                      <a:pt x="1" y="2448"/>
                      <a:pt x="704" y="3151"/>
                      <a:pt x="1578" y="3151"/>
                    </a:cubicBezTo>
                    <a:cubicBezTo>
                      <a:pt x="2449" y="3151"/>
                      <a:pt x="3151" y="2448"/>
                      <a:pt x="3151" y="1578"/>
                    </a:cubicBezTo>
                    <a:cubicBezTo>
                      <a:pt x="3151" y="704"/>
                      <a:pt x="2449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90"/>
              <p:cNvSpPr/>
              <p:nvPr/>
            </p:nvSpPr>
            <p:spPr>
              <a:xfrm>
                <a:off x="6003219" y="3328879"/>
                <a:ext cx="76510" cy="77224"/>
              </a:xfrm>
              <a:custGeom>
                <a:rect b="b" l="l" r="r" t="t"/>
                <a:pathLst>
                  <a:path extrusionOk="0" h="3243" w="3213">
                    <a:moveTo>
                      <a:pt x="1637" y="94"/>
                    </a:moveTo>
                    <a:cubicBezTo>
                      <a:pt x="1731" y="94"/>
                      <a:pt x="1823" y="102"/>
                      <a:pt x="1910" y="116"/>
                    </a:cubicBezTo>
                    <a:cubicBezTo>
                      <a:pt x="2164" y="160"/>
                      <a:pt x="2386" y="269"/>
                      <a:pt x="2561" y="400"/>
                    </a:cubicBezTo>
                    <a:cubicBezTo>
                      <a:pt x="2915" y="662"/>
                      <a:pt x="3072" y="1007"/>
                      <a:pt x="3138" y="1243"/>
                    </a:cubicBezTo>
                    <a:cubicBezTo>
                      <a:pt x="3198" y="1476"/>
                      <a:pt x="3195" y="1620"/>
                      <a:pt x="3203" y="1624"/>
                    </a:cubicBezTo>
                    <a:lnTo>
                      <a:pt x="3203" y="1624"/>
                    </a:lnTo>
                    <a:cubicBezTo>
                      <a:pt x="3195" y="1624"/>
                      <a:pt x="3198" y="1767"/>
                      <a:pt x="3138" y="2000"/>
                    </a:cubicBezTo>
                    <a:cubicBezTo>
                      <a:pt x="3072" y="2236"/>
                      <a:pt x="2915" y="2581"/>
                      <a:pt x="2561" y="2843"/>
                    </a:cubicBezTo>
                    <a:cubicBezTo>
                      <a:pt x="2386" y="2974"/>
                      <a:pt x="2164" y="3084"/>
                      <a:pt x="1910" y="3127"/>
                    </a:cubicBezTo>
                    <a:cubicBezTo>
                      <a:pt x="1820" y="3143"/>
                      <a:pt x="1724" y="3152"/>
                      <a:pt x="1627" y="3152"/>
                    </a:cubicBezTo>
                    <a:cubicBezTo>
                      <a:pt x="1457" y="3152"/>
                      <a:pt x="1280" y="3124"/>
                      <a:pt x="1111" y="3058"/>
                    </a:cubicBezTo>
                    <a:cubicBezTo>
                      <a:pt x="839" y="2961"/>
                      <a:pt x="581" y="2778"/>
                      <a:pt x="403" y="2524"/>
                    </a:cubicBezTo>
                    <a:cubicBezTo>
                      <a:pt x="214" y="2275"/>
                      <a:pt x="109" y="1951"/>
                      <a:pt x="105" y="1620"/>
                    </a:cubicBezTo>
                    <a:cubicBezTo>
                      <a:pt x="109" y="1292"/>
                      <a:pt x="214" y="973"/>
                      <a:pt x="403" y="719"/>
                    </a:cubicBezTo>
                    <a:cubicBezTo>
                      <a:pt x="581" y="466"/>
                      <a:pt x="839" y="283"/>
                      <a:pt x="1111" y="186"/>
                    </a:cubicBezTo>
                    <a:cubicBezTo>
                      <a:pt x="1284" y="121"/>
                      <a:pt x="1464" y="94"/>
                      <a:pt x="1637" y="94"/>
                    </a:cubicBezTo>
                    <a:close/>
                    <a:moveTo>
                      <a:pt x="1619" y="1"/>
                    </a:moveTo>
                    <a:cubicBezTo>
                      <a:pt x="1441" y="1"/>
                      <a:pt x="1256" y="29"/>
                      <a:pt x="1075" y="95"/>
                    </a:cubicBezTo>
                    <a:cubicBezTo>
                      <a:pt x="787" y="194"/>
                      <a:pt x="512" y="392"/>
                      <a:pt x="315" y="658"/>
                    </a:cubicBezTo>
                    <a:cubicBezTo>
                      <a:pt x="115" y="924"/>
                      <a:pt x="0" y="1270"/>
                      <a:pt x="0" y="1620"/>
                    </a:cubicBezTo>
                    <a:cubicBezTo>
                      <a:pt x="0" y="1973"/>
                      <a:pt x="115" y="2318"/>
                      <a:pt x="315" y="2586"/>
                    </a:cubicBezTo>
                    <a:cubicBezTo>
                      <a:pt x="512" y="2856"/>
                      <a:pt x="787" y="3048"/>
                      <a:pt x="1075" y="3149"/>
                    </a:cubicBezTo>
                    <a:cubicBezTo>
                      <a:pt x="1256" y="3215"/>
                      <a:pt x="1441" y="3243"/>
                      <a:pt x="1619" y="3243"/>
                    </a:cubicBezTo>
                    <a:cubicBezTo>
                      <a:pt x="1725" y="3243"/>
                      <a:pt x="1829" y="3233"/>
                      <a:pt x="1928" y="3215"/>
                    </a:cubicBezTo>
                    <a:cubicBezTo>
                      <a:pt x="2194" y="3163"/>
                      <a:pt x="2426" y="3044"/>
                      <a:pt x="2606" y="2905"/>
                    </a:cubicBezTo>
                    <a:cubicBezTo>
                      <a:pt x="2973" y="2620"/>
                      <a:pt x="3125" y="2258"/>
                      <a:pt x="3177" y="2013"/>
                    </a:cubicBezTo>
                    <a:cubicBezTo>
                      <a:pt x="3203" y="1886"/>
                      <a:pt x="3213" y="1790"/>
                      <a:pt x="3213" y="1725"/>
                    </a:cubicBezTo>
                    <a:cubicBezTo>
                      <a:pt x="3213" y="1654"/>
                      <a:pt x="3209" y="1624"/>
                      <a:pt x="3203" y="1624"/>
                    </a:cubicBezTo>
                    <a:cubicBezTo>
                      <a:pt x="3209" y="1624"/>
                      <a:pt x="3213" y="1589"/>
                      <a:pt x="3213" y="1519"/>
                    </a:cubicBezTo>
                    <a:cubicBezTo>
                      <a:pt x="3213" y="1453"/>
                      <a:pt x="3203" y="1358"/>
                      <a:pt x="3177" y="1231"/>
                    </a:cubicBezTo>
                    <a:cubicBezTo>
                      <a:pt x="3125" y="986"/>
                      <a:pt x="2973" y="623"/>
                      <a:pt x="2606" y="339"/>
                    </a:cubicBezTo>
                    <a:cubicBezTo>
                      <a:pt x="2426" y="200"/>
                      <a:pt x="2194" y="81"/>
                      <a:pt x="1928" y="29"/>
                    </a:cubicBezTo>
                    <a:cubicBezTo>
                      <a:pt x="1829" y="11"/>
                      <a:pt x="1725" y="1"/>
                      <a:pt x="16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90"/>
              <p:cNvSpPr/>
              <p:nvPr/>
            </p:nvSpPr>
            <p:spPr>
              <a:xfrm>
                <a:off x="6032892" y="3342643"/>
                <a:ext cx="15621" cy="47935"/>
              </a:xfrm>
              <a:custGeom>
                <a:rect b="b" l="l" r="r" t="t"/>
                <a:pathLst>
                  <a:path extrusionOk="0" h="2013" w="656">
                    <a:moveTo>
                      <a:pt x="640" y="1"/>
                    </a:moveTo>
                    <a:cubicBezTo>
                      <a:pt x="624" y="1"/>
                      <a:pt x="512" y="63"/>
                      <a:pt x="384" y="207"/>
                    </a:cubicBezTo>
                    <a:cubicBezTo>
                      <a:pt x="245" y="364"/>
                      <a:pt x="92" y="622"/>
                      <a:pt x="43" y="941"/>
                    </a:cubicBezTo>
                    <a:cubicBezTo>
                      <a:pt x="0" y="1260"/>
                      <a:pt x="69" y="1548"/>
                      <a:pt x="153" y="1736"/>
                    </a:cubicBezTo>
                    <a:cubicBezTo>
                      <a:pt x="237" y="1921"/>
                      <a:pt x="324" y="2013"/>
                      <a:pt x="340" y="2013"/>
                    </a:cubicBezTo>
                    <a:cubicBezTo>
                      <a:pt x="340" y="2013"/>
                      <a:pt x="341" y="2012"/>
                      <a:pt x="341" y="2012"/>
                    </a:cubicBezTo>
                    <a:cubicBezTo>
                      <a:pt x="358" y="2003"/>
                      <a:pt x="289" y="1898"/>
                      <a:pt x="223" y="1710"/>
                    </a:cubicBezTo>
                    <a:cubicBezTo>
                      <a:pt x="162" y="1522"/>
                      <a:pt x="105" y="1252"/>
                      <a:pt x="153" y="954"/>
                    </a:cubicBezTo>
                    <a:cubicBezTo>
                      <a:pt x="196" y="661"/>
                      <a:pt x="327" y="413"/>
                      <a:pt x="442" y="255"/>
                    </a:cubicBezTo>
                    <a:cubicBezTo>
                      <a:pt x="559" y="98"/>
                      <a:pt x="656" y="15"/>
                      <a:pt x="642" y="1"/>
                    </a:cubicBezTo>
                    <a:cubicBezTo>
                      <a:pt x="642" y="1"/>
                      <a:pt x="641" y="1"/>
                      <a:pt x="6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90"/>
              <p:cNvSpPr/>
              <p:nvPr/>
            </p:nvSpPr>
            <p:spPr>
              <a:xfrm>
                <a:off x="6013626" y="3362100"/>
                <a:ext cx="53531" cy="11954"/>
              </a:xfrm>
              <a:custGeom>
                <a:rect b="b" l="l" r="r" t="t"/>
                <a:pathLst>
                  <a:path extrusionOk="0" h="502" w="2248">
                    <a:moveTo>
                      <a:pt x="880" y="0"/>
                    </a:moveTo>
                    <a:cubicBezTo>
                      <a:pt x="664" y="0"/>
                      <a:pt x="471" y="32"/>
                      <a:pt x="324" y="72"/>
                    </a:cubicBezTo>
                    <a:cubicBezTo>
                      <a:pt x="118" y="128"/>
                      <a:pt x="1" y="199"/>
                      <a:pt x="5" y="207"/>
                    </a:cubicBezTo>
                    <a:cubicBezTo>
                      <a:pt x="5" y="210"/>
                      <a:pt x="9" y="211"/>
                      <a:pt x="16" y="211"/>
                    </a:cubicBezTo>
                    <a:cubicBezTo>
                      <a:pt x="79" y="211"/>
                      <a:pt x="399" y="102"/>
                      <a:pt x="826" y="102"/>
                    </a:cubicBezTo>
                    <a:cubicBezTo>
                      <a:pt x="929" y="102"/>
                      <a:pt x="1037" y="109"/>
                      <a:pt x="1150" y="124"/>
                    </a:cubicBezTo>
                    <a:cubicBezTo>
                      <a:pt x="1760" y="199"/>
                      <a:pt x="2182" y="502"/>
                      <a:pt x="2233" y="502"/>
                    </a:cubicBezTo>
                    <a:cubicBezTo>
                      <a:pt x="2235" y="502"/>
                      <a:pt x="2237" y="501"/>
                      <a:pt x="2238" y="500"/>
                    </a:cubicBezTo>
                    <a:cubicBezTo>
                      <a:pt x="2247" y="491"/>
                      <a:pt x="2151" y="395"/>
                      <a:pt x="1963" y="286"/>
                    </a:cubicBezTo>
                    <a:cubicBezTo>
                      <a:pt x="1779" y="177"/>
                      <a:pt x="1495" y="63"/>
                      <a:pt x="1167" y="19"/>
                    </a:cubicBezTo>
                    <a:cubicBezTo>
                      <a:pt x="1068" y="6"/>
                      <a:pt x="972" y="0"/>
                      <a:pt x="8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90"/>
              <p:cNvSpPr/>
              <p:nvPr/>
            </p:nvSpPr>
            <p:spPr>
              <a:xfrm>
                <a:off x="4915536" y="3311018"/>
                <a:ext cx="75176" cy="75176"/>
              </a:xfrm>
              <a:custGeom>
                <a:rect b="b" l="l" r="r" t="t"/>
                <a:pathLst>
                  <a:path extrusionOk="0" h="3157" w="3157">
                    <a:moveTo>
                      <a:pt x="1579" y="1"/>
                    </a:moveTo>
                    <a:cubicBezTo>
                      <a:pt x="709" y="1"/>
                      <a:pt x="1" y="708"/>
                      <a:pt x="1" y="1579"/>
                    </a:cubicBezTo>
                    <a:cubicBezTo>
                      <a:pt x="1" y="2449"/>
                      <a:pt x="709" y="3156"/>
                      <a:pt x="1579" y="3156"/>
                    </a:cubicBezTo>
                    <a:cubicBezTo>
                      <a:pt x="2449" y="3156"/>
                      <a:pt x="3157" y="2449"/>
                      <a:pt x="3157" y="1579"/>
                    </a:cubicBezTo>
                    <a:cubicBezTo>
                      <a:pt x="3157" y="708"/>
                      <a:pt x="2449" y="1"/>
                      <a:pt x="157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90"/>
              <p:cNvSpPr/>
              <p:nvPr/>
            </p:nvSpPr>
            <p:spPr>
              <a:xfrm>
                <a:off x="4914298" y="3309946"/>
                <a:ext cx="76510" cy="77248"/>
              </a:xfrm>
              <a:custGeom>
                <a:rect b="b" l="l" r="r" t="t"/>
                <a:pathLst>
                  <a:path extrusionOk="0" h="3244" w="3213">
                    <a:moveTo>
                      <a:pt x="1618" y="0"/>
                    </a:moveTo>
                    <a:cubicBezTo>
                      <a:pt x="1441" y="0"/>
                      <a:pt x="1255" y="28"/>
                      <a:pt x="1075" y="94"/>
                    </a:cubicBezTo>
                    <a:cubicBezTo>
                      <a:pt x="792" y="194"/>
                      <a:pt x="516" y="392"/>
                      <a:pt x="320" y="658"/>
                    </a:cubicBezTo>
                    <a:cubicBezTo>
                      <a:pt x="119" y="924"/>
                      <a:pt x="6" y="1270"/>
                      <a:pt x="0" y="1624"/>
                    </a:cubicBezTo>
                    <a:cubicBezTo>
                      <a:pt x="6" y="1977"/>
                      <a:pt x="119" y="2318"/>
                      <a:pt x="320" y="2585"/>
                    </a:cubicBezTo>
                    <a:cubicBezTo>
                      <a:pt x="516" y="2856"/>
                      <a:pt x="792" y="3048"/>
                      <a:pt x="1075" y="3149"/>
                    </a:cubicBezTo>
                    <a:cubicBezTo>
                      <a:pt x="1253" y="3216"/>
                      <a:pt x="1435" y="3243"/>
                      <a:pt x="1610" y="3243"/>
                    </a:cubicBezTo>
                    <a:cubicBezTo>
                      <a:pt x="1720" y="3243"/>
                      <a:pt x="1827" y="3233"/>
                      <a:pt x="1928" y="3214"/>
                    </a:cubicBezTo>
                    <a:cubicBezTo>
                      <a:pt x="2199" y="3166"/>
                      <a:pt x="2426" y="3044"/>
                      <a:pt x="2610" y="2904"/>
                    </a:cubicBezTo>
                    <a:cubicBezTo>
                      <a:pt x="2973" y="2620"/>
                      <a:pt x="3126" y="2258"/>
                      <a:pt x="3178" y="2012"/>
                    </a:cubicBezTo>
                    <a:cubicBezTo>
                      <a:pt x="3205" y="1890"/>
                      <a:pt x="3213" y="1790"/>
                      <a:pt x="3213" y="1724"/>
                    </a:cubicBezTo>
                    <a:cubicBezTo>
                      <a:pt x="3213" y="1659"/>
                      <a:pt x="3213" y="1624"/>
                      <a:pt x="3209" y="1624"/>
                    </a:cubicBezTo>
                    <a:cubicBezTo>
                      <a:pt x="3195" y="1624"/>
                      <a:pt x="3205" y="1764"/>
                      <a:pt x="3138" y="2004"/>
                    </a:cubicBezTo>
                    <a:cubicBezTo>
                      <a:pt x="3073" y="2235"/>
                      <a:pt x="2916" y="2581"/>
                      <a:pt x="2562" y="2847"/>
                    </a:cubicBezTo>
                    <a:cubicBezTo>
                      <a:pt x="2386" y="2974"/>
                      <a:pt x="2168" y="3083"/>
                      <a:pt x="1914" y="3127"/>
                    </a:cubicBezTo>
                    <a:cubicBezTo>
                      <a:pt x="1823" y="3143"/>
                      <a:pt x="1728" y="3152"/>
                      <a:pt x="1631" y="3152"/>
                    </a:cubicBezTo>
                    <a:cubicBezTo>
                      <a:pt x="1459" y="3152"/>
                      <a:pt x="1281" y="3124"/>
                      <a:pt x="1111" y="3057"/>
                    </a:cubicBezTo>
                    <a:cubicBezTo>
                      <a:pt x="839" y="2961"/>
                      <a:pt x="587" y="2778"/>
                      <a:pt x="403" y="2524"/>
                    </a:cubicBezTo>
                    <a:cubicBezTo>
                      <a:pt x="215" y="2274"/>
                      <a:pt x="110" y="1951"/>
                      <a:pt x="105" y="1624"/>
                    </a:cubicBezTo>
                    <a:cubicBezTo>
                      <a:pt x="110" y="1292"/>
                      <a:pt x="215" y="973"/>
                      <a:pt x="403" y="723"/>
                    </a:cubicBezTo>
                    <a:cubicBezTo>
                      <a:pt x="587" y="470"/>
                      <a:pt x="839" y="287"/>
                      <a:pt x="1111" y="186"/>
                    </a:cubicBezTo>
                    <a:cubicBezTo>
                      <a:pt x="1284" y="121"/>
                      <a:pt x="1464" y="94"/>
                      <a:pt x="1638" y="94"/>
                    </a:cubicBezTo>
                    <a:cubicBezTo>
                      <a:pt x="1733" y="94"/>
                      <a:pt x="1826" y="102"/>
                      <a:pt x="1914" y="116"/>
                    </a:cubicBezTo>
                    <a:cubicBezTo>
                      <a:pt x="2168" y="160"/>
                      <a:pt x="2386" y="269"/>
                      <a:pt x="2562" y="400"/>
                    </a:cubicBezTo>
                    <a:cubicBezTo>
                      <a:pt x="2916" y="662"/>
                      <a:pt x="3073" y="1007"/>
                      <a:pt x="3138" y="1243"/>
                    </a:cubicBezTo>
                    <a:cubicBezTo>
                      <a:pt x="3205" y="1483"/>
                      <a:pt x="3195" y="1624"/>
                      <a:pt x="3209" y="1624"/>
                    </a:cubicBezTo>
                    <a:cubicBezTo>
                      <a:pt x="3213" y="1624"/>
                      <a:pt x="3213" y="1588"/>
                      <a:pt x="3213" y="1523"/>
                    </a:cubicBezTo>
                    <a:cubicBezTo>
                      <a:pt x="3213" y="1453"/>
                      <a:pt x="3205" y="1357"/>
                      <a:pt x="3178" y="1235"/>
                    </a:cubicBezTo>
                    <a:cubicBezTo>
                      <a:pt x="3126" y="989"/>
                      <a:pt x="2973" y="628"/>
                      <a:pt x="2606" y="339"/>
                    </a:cubicBezTo>
                    <a:cubicBezTo>
                      <a:pt x="2426" y="199"/>
                      <a:pt x="2199" y="81"/>
                      <a:pt x="1928" y="29"/>
                    </a:cubicBezTo>
                    <a:cubicBezTo>
                      <a:pt x="1829" y="11"/>
                      <a:pt x="1725" y="0"/>
                      <a:pt x="16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90"/>
              <p:cNvSpPr/>
              <p:nvPr/>
            </p:nvSpPr>
            <p:spPr>
              <a:xfrm>
                <a:off x="4943971" y="3323711"/>
                <a:ext cx="15621" cy="47911"/>
              </a:xfrm>
              <a:custGeom>
                <a:rect b="b" l="l" r="r" t="t"/>
                <a:pathLst>
                  <a:path extrusionOk="0" h="2012" w="656">
                    <a:moveTo>
                      <a:pt x="644" y="0"/>
                    </a:moveTo>
                    <a:cubicBezTo>
                      <a:pt x="623" y="0"/>
                      <a:pt x="516" y="64"/>
                      <a:pt x="385" y="211"/>
                    </a:cubicBezTo>
                    <a:cubicBezTo>
                      <a:pt x="249" y="364"/>
                      <a:pt x="97" y="621"/>
                      <a:pt x="49" y="941"/>
                    </a:cubicBezTo>
                    <a:cubicBezTo>
                      <a:pt x="0" y="1260"/>
                      <a:pt x="71" y="1553"/>
                      <a:pt x="158" y="1736"/>
                    </a:cubicBezTo>
                    <a:cubicBezTo>
                      <a:pt x="241" y="1919"/>
                      <a:pt x="329" y="2012"/>
                      <a:pt x="344" y="2012"/>
                    </a:cubicBezTo>
                    <a:cubicBezTo>
                      <a:pt x="344" y="2012"/>
                      <a:pt x="345" y="2011"/>
                      <a:pt x="345" y="2011"/>
                    </a:cubicBezTo>
                    <a:cubicBezTo>
                      <a:pt x="359" y="2003"/>
                      <a:pt x="293" y="1898"/>
                      <a:pt x="228" y="1710"/>
                    </a:cubicBezTo>
                    <a:cubicBezTo>
                      <a:pt x="162" y="1526"/>
                      <a:pt x="109" y="1251"/>
                      <a:pt x="154" y="958"/>
                    </a:cubicBezTo>
                    <a:cubicBezTo>
                      <a:pt x="197" y="661"/>
                      <a:pt x="328" y="417"/>
                      <a:pt x="446" y="254"/>
                    </a:cubicBezTo>
                    <a:cubicBezTo>
                      <a:pt x="559" y="97"/>
                      <a:pt x="656" y="14"/>
                      <a:pt x="648" y="1"/>
                    </a:cubicBezTo>
                    <a:cubicBezTo>
                      <a:pt x="647" y="1"/>
                      <a:pt x="646" y="0"/>
                      <a:pt x="6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90"/>
              <p:cNvSpPr/>
              <p:nvPr/>
            </p:nvSpPr>
            <p:spPr>
              <a:xfrm>
                <a:off x="4924705" y="3343215"/>
                <a:ext cx="53531" cy="11906"/>
              </a:xfrm>
              <a:custGeom>
                <a:rect b="b" l="l" r="r" t="t"/>
                <a:pathLst>
                  <a:path extrusionOk="0" h="500" w="2248">
                    <a:moveTo>
                      <a:pt x="882" y="0"/>
                    </a:moveTo>
                    <a:cubicBezTo>
                      <a:pt x="666" y="0"/>
                      <a:pt x="473" y="29"/>
                      <a:pt x="329" y="70"/>
                    </a:cubicBezTo>
                    <a:cubicBezTo>
                      <a:pt x="119" y="131"/>
                      <a:pt x="1" y="196"/>
                      <a:pt x="9" y="209"/>
                    </a:cubicBezTo>
                    <a:cubicBezTo>
                      <a:pt x="9" y="211"/>
                      <a:pt x="12" y="212"/>
                      <a:pt x="17" y="212"/>
                    </a:cubicBezTo>
                    <a:cubicBezTo>
                      <a:pt x="72" y="212"/>
                      <a:pt x="393" y="100"/>
                      <a:pt x="827" y="100"/>
                    </a:cubicBezTo>
                    <a:cubicBezTo>
                      <a:pt x="931" y="100"/>
                      <a:pt x="1040" y="106"/>
                      <a:pt x="1154" y="122"/>
                    </a:cubicBezTo>
                    <a:cubicBezTo>
                      <a:pt x="1764" y="197"/>
                      <a:pt x="2183" y="500"/>
                      <a:pt x="2233" y="500"/>
                    </a:cubicBezTo>
                    <a:cubicBezTo>
                      <a:pt x="2236" y="500"/>
                      <a:pt x="2237" y="499"/>
                      <a:pt x="2238" y="498"/>
                    </a:cubicBezTo>
                    <a:cubicBezTo>
                      <a:pt x="2247" y="489"/>
                      <a:pt x="2151" y="393"/>
                      <a:pt x="1963" y="284"/>
                    </a:cubicBezTo>
                    <a:cubicBezTo>
                      <a:pt x="1780" y="175"/>
                      <a:pt x="1495" y="60"/>
                      <a:pt x="1168" y="17"/>
                    </a:cubicBezTo>
                    <a:cubicBezTo>
                      <a:pt x="1070" y="5"/>
                      <a:pt x="974" y="0"/>
                      <a:pt x="8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90"/>
              <p:cNvSpPr/>
              <p:nvPr/>
            </p:nvSpPr>
            <p:spPr>
              <a:xfrm>
                <a:off x="6016841" y="3808695"/>
                <a:ext cx="75057" cy="75176"/>
              </a:xfrm>
              <a:custGeom>
                <a:rect b="b" l="l" r="r" t="t"/>
                <a:pathLst>
                  <a:path extrusionOk="0" h="3157" w="3152">
                    <a:moveTo>
                      <a:pt x="1574" y="1"/>
                    </a:moveTo>
                    <a:cubicBezTo>
                      <a:pt x="705" y="1"/>
                      <a:pt x="1" y="704"/>
                      <a:pt x="1" y="1579"/>
                    </a:cubicBezTo>
                    <a:cubicBezTo>
                      <a:pt x="1" y="2449"/>
                      <a:pt x="705" y="3157"/>
                      <a:pt x="1574" y="3157"/>
                    </a:cubicBezTo>
                    <a:cubicBezTo>
                      <a:pt x="2448" y="3157"/>
                      <a:pt x="3152" y="2449"/>
                      <a:pt x="3152" y="1579"/>
                    </a:cubicBezTo>
                    <a:cubicBezTo>
                      <a:pt x="3152" y="704"/>
                      <a:pt x="2448" y="1"/>
                      <a:pt x="15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90"/>
              <p:cNvSpPr/>
              <p:nvPr/>
            </p:nvSpPr>
            <p:spPr>
              <a:xfrm>
                <a:off x="6015508" y="3807623"/>
                <a:ext cx="76629" cy="77248"/>
              </a:xfrm>
              <a:custGeom>
                <a:rect b="b" l="l" r="r" t="t"/>
                <a:pathLst>
                  <a:path extrusionOk="0" h="3244" w="3218">
                    <a:moveTo>
                      <a:pt x="1619" y="1"/>
                    </a:moveTo>
                    <a:cubicBezTo>
                      <a:pt x="1441" y="1"/>
                      <a:pt x="1257" y="28"/>
                      <a:pt x="1080" y="94"/>
                    </a:cubicBezTo>
                    <a:cubicBezTo>
                      <a:pt x="791" y="195"/>
                      <a:pt x="516" y="392"/>
                      <a:pt x="319" y="658"/>
                    </a:cubicBezTo>
                    <a:cubicBezTo>
                      <a:pt x="118" y="924"/>
                      <a:pt x="4" y="1270"/>
                      <a:pt x="0" y="1624"/>
                    </a:cubicBezTo>
                    <a:cubicBezTo>
                      <a:pt x="4" y="1978"/>
                      <a:pt x="118" y="2318"/>
                      <a:pt x="319" y="2585"/>
                    </a:cubicBezTo>
                    <a:cubicBezTo>
                      <a:pt x="516" y="2856"/>
                      <a:pt x="791" y="3048"/>
                      <a:pt x="1080" y="3149"/>
                    </a:cubicBezTo>
                    <a:cubicBezTo>
                      <a:pt x="1254" y="3216"/>
                      <a:pt x="1435" y="3244"/>
                      <a:pt x="1611" y="3244"/>
                    </a:cubicBezTo>
                    <a:cubicBezTo>
                      <a:pt x="1721" y="3244"/>
                      <a:pt x="1829" y="3233"/>
                      <a:pt x="1932" y="3214"/>
                    </a:cubicBezTo>
                    <a:cubicBezTo>
                      <a:pt x="2199" y="3166"/>
                      <a:pt x="2430" y="3044"/>
                      <a:pt x="2609" y="2904"/>
                    </a:cubicBezTo>
                    <a:cubicBezTo>
                      <a:pt x="2972" y="2620"/>
                      <a:pt x="3129" y="2258"/>
                      <a:pt x="3181" y="2012"/>
                    </a:cubicBezTo>
                    <a:cubicBezTo>
                      <a:pt x="3208" y="1890"/>
                      <a:pt x="3217" y="1790"/>
                      <a:pt x="3217" y="1724"/>
                    </a:cubicBezTo>
                    <a:cubicBezTo>
                      <a:pt x="3217" y="1659"/>
                      <a:pt x="3212" y="1624"/>
                      <a:pt x="3208" y="1624"/>
                    </a:cubicBezTo>
                    <a:cubicBezTo>
                      <a:pt x="3195" y="1624"/>
                      <a:pt x="3203" y="1764"/>
                      <a:pt x="3138" y="2004"/>
                    </a:cubicBezTo>
                    <a:cubicBezTo>
                      <a:pt x="3076" y="2236"/>
                      <a:pt x="2915" y="2581"/>
                      <a:pt x="2566" y="2847"/>
                    </a:cubicBezTo>
                    <a:cubicBezTo>
                      <a:pt x="2386" y="2974"/>
                      <a:pt x="2168" y="3083"/>
                      <a:pt x="1914" y="3127"/>
                    </a:cubicBezTo>
                    <a:cubicBezTo>
                      <a:pt x="1824" y="3143"/>
                      <a:pt x="1730" y="3152"/>
                      <a:pt x="1633" y="3152"/>
                    </a:cubicBezTo>
                    <a:cubicBezTo>
                      <a:pt x="1462" y="3152"/>
                      <a:pt x="1284" y="3124"/>
                      <a:pt x="1110" y="3057"/>
                    </a:cubicBezTo>
                    <a:cubicBezTo>
                      <a:pt x="844" y="2961"/>
                      <a:pt x="586" y="2778"/>
                      <a:pt x="402" y="2524"/>
                    </a:cubicBezTo>
                    <a:cubicBezTo>
                      <a:pt x="218" y="2274"/>
                      <a:pt x="114" y="1951"/>
                      <a:pt x="109" y="1624"/>
                    </a:cubicBezTo>
                    <a:cubicBezTo>
                      <a:pt x="114" y="1292"/>
                      <a:pt x="218" y="973"/>
                      <a:pt x="402" y="723"/>
                    </a:cubicBezTo>
                    <a:cubicBezTo>
                      <a:pt x="586" y="470"/>
                      <a:pt x="844" y="287"/>
                      <a:pt x="1110" y="186"/>
                    </a:cubicBezTo>
                    <a:cubicBezTo>
                      <a:pt x="1286" y="121"/>
                      <a:pt x="1467" y="94"/>
                      <a:pt x="1640" y="94"/>
                    </a:cubicBezTo>
                    <a:cubicBezTo>
                      <a:pt x="1735" y="94"/>
                      <a:pt x="1827" y="102"/>
                      <a:pt x="1914" y="116"/>
                    </a:cubicBezTo>
                    <a:cubicBezTo>
                      <a:pt x="2168" y="160"/>
                      <a:pt x="2386" y="269"/>
                      <a:pt x="2566" y="400"/>
                    </a:cubicBezTo>
                    <a:cubicBezTo>
                      <a:pt x="2915" y="662"/>
                      <a:pt x="3076" y="1007"/>
                      <a:pt x="3138" y="1243"/>
                    </a:cubicBezTo>
                    <a:cubicBezTo>
                      <a:pt x="3203" y="1484"/>
                      <a:pt x="3195" y="1624"/>
                      <a:pt x="3208" y="1624"/>
                    </a:cubicBezTo>
                    <a:cubicBezTo>
                      <a:pt x="3212" y="1624"/>
                      <a:pt x="3217" y="1588"/>
                      <a:pt x="3217" y="1523"/>
                    </a:cubicBezTo>
                    <a:cubicBezTo>
                      <a:pt x="3217" y="1453"/>
                      <a:pt x="3208" y="1357"/>
                      <a:pt x="3181" y="1235"/>
                    </a:cubicBezTo>
                    <a:cubicBezTo>
                      <a:pt x="3129" y="990"/>
                      <a:pt x="2972" y="622"/>
                      <a:pt x="2609" y="339"/>
                    </a:cubicBezTo>
                    <a:cubicBezTo>
                      <a:pt x="2430" y="199"/>
                      <a:pt x="2199" y="81"/>
                      <a:pt x="1932" y="29"/>
                    </a:cubicBezTo>
                    <a:cubicBezTo>
                      <a:pt x="1832" y="11"/>
                      <a:pt x="1726" y="1"/>
                      <a:pt x="16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90"/>
              <p:cNvSpPr/>
              <p:nvPr/>
            </p:nvSpPr>
            <p:spPr>
              <a:xfrm>
                <a:off x="6045157" y="3821388"/>
                <a:ext cx="15740" cy="47911"/>
              </a:xfrm>
              <a:custGeom>
                <a:rect b="b" l="l" r="r" t="t"/>
                <a:pathLst>
                  <a:path extrusionOk="0" h="2012" w="661">
                    <a:moveTo>
                      <a:pt x="645" y="0"/>
                    </a:moveTo>
                    <a:cubicBezTo>
                      <a:pt x="628" y="0"/>
                      <a:pt x="516" y="64"/>
                      <a:pt x="389" y="211"/>
                    </a:cubicBezTo>
                    <a:cubicBezTo>
                      <a:pt x="250" y="364"/>
                      <a:pt x="97" y="621"/>
                      <a:pt x="48" y="941"/>
                    </a:cubicBezTo>
                    <a:cubicBezTo>
                      <a:pt x="0" y="1260"/>
                      <a:pt x="71" y="1553"/>
                      <a:pt x="158" y="1736"/>
                    </a:cubicBezTo>
                    <a:cubicBezTo>
                      <a:pt x="242" y="1919"/>
                      <a:pt x="328" y="2012"/>
                      <a:pt x="345" y="2012"/>
                    </a:cubicBezTo>
                    <a:cubicBezTo>
                      <a:pt x="345" y="2012"/>
                      <a:pt x="346" y="2011"/>
                      <a:pt x="346" y="2011"/>
                    </a:cubicBezTo>
                    <a:cubicBezTo>
                      <a:pt x="363" y="2003"/>
                      <a:pt x="294" y="1898"/>
                      <a:pt x="228" y="1710"/>
                    </a:cubicBezTo>
                    <a:cubicBezTo>
                      <a:pt x="163" y="1526"/>
                      <a:pt x="110" y="1251"/>
                      <a:pt x="153" y="954"/>
                    </a:cubicBezTo>
                    <a:cubicBezTo>
                      <a:pt x="202" y="661"/>
                      <a:pt x="329" y="417"/>
                      <a:pt x="446" y="254"/>
                    </a:cubicBezTo>
                    <a:cubicBezTo>
                      <a:pt x="565" y="97"/>
                      <a:pt x="661" y="14"/>
                      <a:pt x="647" y="1"/>
                    </a:cubicBezTo>
                    <a:cubicBezTo>
                      <a:pt x="647" y="1"/>
                      <a:pt x="646" y="0"/>
                      <a:pt x="6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90"/>
              <p:cNvSpPr/>
              <p:nvPr/>
            </p:nvSpPr>
            <p:spPr>
              <a:xfrm>
                <a:off x="6026010" y="3840892"/>
                <a:ext cx="53411" cy="11906"/>
              </a:xfrm>
              <a:custGeom>
                <a:rect b="b" l="l" r="r" t="t"/>
                <a:pathLst>
                  <a:path extrusionOk="0" h="500" w="2243">
                    <a:moveTo>
                      <a:pt x="879" y="0"/>
                    </a:moveTo>
                    <a:cubicBezTo>
                      <a:pt x="664" y="0"/>
                      <a:pt x="471" y="29"/>
                      <a:pt x="324" y="70"/>
                    </a:cubicBezTo>
                    <a:cubicBezTo>
                      <a:pt x="118" y="131"/>
                      <a:pt x="1" y="196"/>
                      <a:pt x="5" y="209"/>
                    </a:cubicBezTo>
                    <a:cubicBezTo>
                      <a:pt x="6" y="211"/>
                      <a:pt x="9" y="212"/>
                      <a:pt x="14" y="212"/>
                    </a:cubicBezTo>
                    <a:cubicBezTo>
                      <a:pt x="71" y="212"/>
                      <a:pt x="392" y="100"/>
                      <a:pt x="825" y="100"/>
                    </a:cubicBezTo>
                    <a:cubicBezTo>
                      <a:pt x="928" y="100"/>
                      <a:pt x="1037" y="106"/>
                      <a:pt x="1150" y="122"/>
                    </a:cubicBezTo>
                    <a:cubicBezTo>
                      <a:pt x="1760" y="197"/>
                      <a:pt x="2182" y="500"/>
                      <a:pt x="2233" y="500"/>
                    </a:cubicBezTo>
                    <a:cubicBezTo>
                      <a:pt x="2236" y="500"/>
                      <a:pt x="2237" y="499"/>
                      <a:pt x="2238" y="498"/>
                    </a:cubicBezTo>
                    <a:cubicBezTo>
                      <a:pt x="2242" y="489"/>
                      <a:pt x="2151" y="393"/>
                      <a:pt x="1963" y="284"/>
                    </a:cubicBezTo>
                    <a:cubicBezTo>
                      <a:pt x="1774" y="175"/>
                      <a:pt x="1495" y="60"/>
                      <a:pt x="1163" y="17"/>
                    </a:cubicBezTo>
                    <a:cubicBezTo>
                      <a:pt x="1065" y="5"/>
                      <a:pt x="970" y="0"/>
                      <a:pt x="8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90"/>
              <p:cNvSpPr/>
              <p:nvPr/>
            </p:nvSpPr>
            <p:spPr>
              <a:xfrm>
                <a:off x="4896413" y="3808695"/>
                <a:ext cx="75152" cy="75176"/>
              </a:xfrm>
              <a:custGeom>
                <a:rect b="b" l="l" r="r" t="t"/>
                <a:pathLst>
                  <a:path extrusionOk="0" h="3157" w="3156">
                    <a:moveTo>
                      <a:pt x="1578" y="1"/>
                    </a:moveTo>
                    <a:cubicBezTo>
                      <a:pt x="708" y="1"/>
                      <a:pt x="0" y="704"/>
                      <a:pt x="0" y="1579"/>
                    </a:cubicBezTo>
                    <a:cubicBezTo>
                      <a:pt x="0" y="2449"/>
                      <a:pt x="708" y="3157"/>
                      <a:pt x="1578" y="3157"/>
                    </a:cubicBezTo>
                    <a:cubicBezTo>
                      <a:pt x="2452" y="3157"/>
                      <a:pt x="3155" y="2449"/>
                      <a:pt x="3155" y="1579"/>
                    </a:cubicBezTo>
                    <a:cubicBezTo>
                      <a:pt x="3155" y="704"/>
                      <a:pt x="2452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90"/>
              <p:cNvSpPr/>
              <p:nvPr/>
            </p:nvSpPr>
            <p:spPr>
              <a:xfrm>
                <a:off x="4895151" y="3807623"/>
                <a:ext cx="76605" cy="77248"/>
              </a:xfrm>
              <a:custGeom>
                <a:rect b="b" l="l" r="r" t="t"/>
                <a:pathLst>
                  <a:path extrusionOk="0" h="3244" w="3217">
                    <a:moveTo>
                      <a:pt x="1619" y="1"/>
                    </a:moveTo>
                    <a:cubicBezTo>
                      <a:pt x="1441" y="1"/>
                      <a:pt x="1258" y="28"/>
                      <a:pt x="1080" y="94"/>
                    </a:cubicBezTo>
                    <a:cubicBezTo>
                      <a:pt x="792" y="195"/>
                      <a:pt x="516" y="392"/>
                      <a:pt x="320" y="658"/>
                    </a:cubicBezTo>
                    <a:cubicBezTo>
                      <a:pt x="118" y="924"/>
                      <a:pt x="5" y="1270"/>
                      <a:pt x="1" y="1624"/>
                    </a:cubicBezTo>
                    <a:cubicBezTo>
                      <a:pt x="5" y="1978"/>
                      <a:pt x="118" y="2318"/>
                      <a:pt x="320" y="2585"/>
                    </a:cubicBezTo>
                    <a:cubicBezTo>
                      <a:pt x="516" y="2856"/>
                      <a:pt x="792" y="3048"/>
                      <a:pt x="1080" y="3149"/>
                    </a:cubicBezTo>
                    <a:cubicBezTo>
                      <a:pt x="1255" y="3216"/>
                      <a:pt x="1436" y="3244"/>
                      <a:pt x="1611" y="3244"/>
                    </a:cubicBezTo>
                    <a:cubicBezTo>
                      <a:pt x="1721" y="3244"/>
                      <a:pt x="1829" y="3233"/>
                      <a:pt x="1932" y="3214"/>
                    </a:cubicBezTo>
                    <a:cubicBezTo>
                      <a:pt x="2199" y="3166"/>
                      <a:pt x="2426" y="3044"/>
                      <a:pt x="2609" y="2904"/>
                    </a:cubicBezTo>
                    <a:cubicBezTo>
                      <a:pt x="2972" y="2620"/>
                      <a:pt x="3125" y="2258"/>
                      <a:pt x="3178" y="2012"/>
                    </a:cubicBezTo>
                    <a:cubicBezTo>
                      <a:pt x="3208" y="1890"/>
                      <a:pt x="3217" y="1790"/>
                      <a:pt x="3212" y="1724"/>
                    </a:cubicBezTo>
                    <a:cubicBezTo>
                      <a:pt x="3212" y="1659"/>
                      <a:pt x="3212" y="1624"/>
                      <a:pt x="3208" y="1624"/>
                    </a:cubicBezTo>
                    <a:cubicBezTo>
                      <a:pt x="3196" y="1624"/>
                      <a:pt x="3204" y="1764"/>
                      <a:pt x="3138" y="2004"/>
                    </a:cubicBezTo>
                    <a:cubicBezTo>
                      <a:pt x="3077" y="2236"/>
                      <a:pt x="2916" y="2581"/>
                      <a:pt x="2561" y="2847"/>
                    </a:cubicBezTo>
                    <a:cubicBezTo>
                      <a:pt x="2387" y="2974"/>
                      <a:pt x="2168" y="3083"/>
                      <a:pt x="1915" y="3127"/>
                    </a:cubicBezTo>
                    <a:cubicBezTo>
                      <a:pt x="1825" y="3143"/>
                      <a:pt x="1730" y="3152"/>
                      <a:pt x="1634" y="3152"/>
                    </a:cubicBezTo>
                    <a:cubicBezTo>
                      <a:pt x="1462" y="3152"/>
                      <a:pt x="1284" y="3124"/>
                      <a:pt x="1111" y="3057"/>
                    </a:cubicBezTo>
                    <a:cubicBezTo>
                      <a:pt x="844" y="2961"/>
                      <a:pt x="586" y="2778"/>
                      <a:pt x="403" y="2524"/>
                    </a:cubicBezTo>
                    <a:cubicBezTo>
                      <a:pt x="215" y="2274"/>
                      <a:pt x="110" y="1951"/>
                      <a:pt x="110" y="1624"/>
                    </a:cubicBezTo>
                    <a:cubicBezTo>
                      <a:pt x="110" y="1292"/>
                      <a:pt x="215" y="973"/>
                      <a:pt x="403" y="723"/>
                    </a:cubicBezTo>
                    <a:cubicBezTo>
                      <a:pt x="586" y="470"/>
                      <a:pt x="844" y="287"/>
                      <a:pt x="1111" y="186"/>
                    </a:cubicBezTo>
                    <a:cubicBezTo>
                      <a:pt x="1286" y="121"/>
                      <a:pt x="1465" y="94"/>
                      <a:pt x="1639" y="94"/>
                    </a:cubicBezTo>
                    <a:cubicBezTo>
                      <a:pt x="1733" y="94"/>
                      <a:pt x="1826" y="102"/>
                      <a:pt x="1915" y="116"/>
                    </a:cubicBezTo>
                    <a:cubicBezTo>
                      <a:pt x="2168" y="160"/>
                      <a:pt x="2387" y="269"/>
                      <a:pt x="2561" y="400"/>
                    </a:cubicBezTo>
                    <a:cubicBezTo>
                      <a:pt x="2916" y="662"/>
                      <a:pt x="3077" y="1007"/>
                      <a:pt x="3138" y="1243"/>
                    </a:cubicBezTo>
                    <a:cubicBezTo>
                      <a:pt x="3204" y="1484"/>
                      <a:pt x="3196" y="1624"/>
                      <a:pt x="3208" y="1624"/>
                    </a:cubicBezTo>
                    <a:cubicBezTo>
                      <a:pt x="3212" y="1624"/>
                      <a:pt x="3212" y="1588"/>
                      <a:pt x="3212" y="1523"/>
                    </a:cubicBezTo>
                    <a:cubicBezTo>
                      <a:pt x="3217" y="1453"/>
                      <a:pt x="3208" y="1357"/>
                      <a:pt x="3178" y="1235"/>
                    </a:cubicBezTo>
                    <a:cubicBezTo>
                      <a:pt x="3125" y="990"/>
                      <a:pt x="2972" y="622"/>
                      <a:pt x="2609" y="339"/>
                    </a:cubicBezTo>
                    <a:cubicBezTo>
                      <a:pt x="2426" y="199"/>
                      <a:pt x="2199" y="81"/>
                      <a:pt x="1932" y="29"/>
                    </a:cubicBezTo>
                    <a:cubicBezTo>
                      <a:pt x="1832" y="11"/>
                      <a:pt x="1727" y="1"/>
                      <a:pt x="16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90"/>
              <p:cNvSpPr/>
              <p:nvPr/>
            </p:nvSpPr>
            <p:spPr>
              <a:xfrm>
                <a:off x="4924800" y="3821388"/>
                <a:ext cx="15645" cy="47911"/>
              </a:xfrm>
              <a:custGeom>
                <a:rect b="b" l="l" r="r" t="t"/>
                <a:pathLst>
                  <a:path extrusionOk="0" h="2012" w="657">
                    <a:moveTo>
                      <a:pt x="645" y="0"/>
                    </a:moveTo>
                    <a:cubicBezTo>
                      <a:pt x="625" y="0"/>
                      <a:pt x="516" y="64"/>
                      <a:pt x="386" y="211"/>
                    </a:cubicBezTo>
                    <a:cubicBezTo>
                      <a:pt x="251" y="364"/>
                      <a:pt x="97" y="621"/>
                      <a:pt x="49" y="941"/>
                    </a:cubicBezTo>
                    <a:cubicBezTo>
                      <a:pt x="1" y="1260"/>
                      <a:pt x="71" y="1553"/>
                      <a:pt x="158" y="1736"/>
                    </a:cubicBezTo>
                    <a:cubicBezTo>
                      <a:pt x="242" y="1919"/>
                      <a:pt x="329" y="2012"/>
                      <a:pt x="344" y="2012"/>
                    </a:cubicBezTo>
                    <a:cubicBezTo>
                      <a:pt x="345" y="2012"/>
                      <a:pt x="346" y="2011"/>
                      <a:pt x="346" y="2011"/>
                    </a:cubicBezTo>
                    <a:cubicBezTo>
                      <a:pt x="360" y="2003"/>
                      <a:pt x="294" y="1898"/>
                      <a:pt x="229" y="1710"/>
                    </a:cubicBezTo>
                    <a:cubicBezTo>
                      <a:pt x="162" y="1526"/>
                      <a:pt x="110" y="1251"/>
                      <a:pt x="154" y="954"/>
                    </a:cubicBezTo>
                    <a:cubicBezTo>
                      <a:pt x="198" y="661"/>
                      <a:pt x="329" y="417"/>
                      <a:pt x="447" y="254"/>
                    </a:cubicBezTo>
                    <a:cubicBezTo>
                      <a:pt x="565" y="97"/>
                      <a:pt x="656" y="14"/>
                      <a:pt x="648" y="1"/>
                    </a:cubicBezTo>
                    <a:cubicBezTo>
                      <a:pt x="648" y="1"/>
                      <a:pt x="647" y="0"/>
                      <a:pt x="6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90"/>
              <p:cNvSpPr/>
              <p:nvPr/>
            </p:nvSpPr>
            <p:spPr>
              <a:xfrm>
                <a:off x="4905677" y="3840892"/>
                <a:ext cx="53388" cy="11906"/>
              </a:xfrm>
              <a:custGeom>
                <a:rect b="b" l="l" r="r" t="t"/>
                <a:pathLst>
                  <a:path extrusionOk="0" h="500" w="2242">
                    <a:moveTo>
                      <a:pt x="878" y="0"/>
                    </a:moveTo>
                    <a:cubicBezTo>
                      <a:pt x="663" y="0"/>
                      <a:pt x="471" y="29"/>
                      <a:pt x="324" y="70"/>
                    </a:cubicBezTo>
                    <a:cubicBezTo>
                      <a:pt x="114" y="131"/>
                      <a:pt x="1" y="196"/>
                      <a:pt x="5" y="209"/>
                    </a:cubicBezTo>
                    <a:cubicBezTo>
                      <a:pt x="5" y="211"/>
                      <a:pt x="8" y="212"/>
                      <a:pt x="14" y="212"/>
                    </a:cubicBezTo>
                    <a:cubicBezTo>
                      <a:pt x="70" y="212"/>
                      <a:pt x="389" y="100"/>
                      <a:pt x="822" y="100"/>
                    </a:cubicBezTo>
                    <a:cubicBezTo>
                      <a:pt x="925" y="100"/>
                      <a:pt x="1035" y="106"/>
                      <a:pt x="1149" y="122"/>
                    </a:cubicBezTo>
                    <a:cubicBezTo>
                      <a:pt x="1760" y="197"/>
                      <a:pt x="2181" y="500"/>
                      <a:pt x="2233" y="500"/>
                    </a:cubicBezTo>
                    <a:cubicBezTo>
                      <a:pt x="2235" y="500"/>
                      <a:pt x="2237" y="499"/>
                      <a:pt x="2238" y="498"/>
                    </a:cubicBezTo>
                    <a:cubicBezTo>
                      <a:pt x="2242" y="489"/>
                      <a:pt x="2145" y="393"/>
                      <a:pt x="1962" y="284"/>
                    </a:cubicBezTo>
                    <a:cubicBezTo>
                      <a:pt x="1774" y="175"/>
                      <a:pt x="1495" y="60"/>
                      <a:pt x="1163" y="17"/>
                    </a:cubicBezTo>
                    <a:cubicBezTo>
                      <a:pt x="1065" y="5"/>
                      <a:pt x="969" y="0"/>
                      <a:pt x="8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90"/>
              <p:cNvSpPr/>
              <p:nvPr/>
            </p:nvSpPr>
            <p:spPr>
              <a:xfrm>
                <a:off x="5728352" y="4141122"/>
                <a:ext cx="75152" cy="75152"/>
              </a:xfrm>
              <a:custGeom>
                <a:rect b="b" l="l" r="r" t="t"/>
                <a:pathLst>
                  <a:path extrusionOk="0" h="3156" w="3156">
                    <a:moveTo>
                      <a:pt x="1578" y="1"/>
                    </a:moveTo>
                    <a:cubicBezTo>
                      <a:pt x="709" y="1"/>
                      <a:pt x="1" y="708"/>
                      <a:pt x="1" y="1578"/>
                    </a:cubicBezTo>
                    <a:cubicBezTo>
                      <a:pt x="1" y="2447"/>
                      <a:pt x="709" y="3155"/>
                      <a:pt x="1578" y="3155"/>
                    </a:cubicBezTo>
                    <a:cubicBezTo>
                      <a:pt x="2448" y="3155"/>
                      <a:pt x="3156" y="2447"/>
                      <a:pt x="3156" y="1578"/>
                    </a:cubicBezTo>
                    <a:cubicBezTo>
                      <a:pt x="3156" y="708"/>
                      <a:pt x="2448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90"/>
              <p:cNvSpPr/>
              <p:nvPr/>
            </p:nvSpPr>
            <p:spPr>
              <a:xfrm>
                <a:off x="5727113" y="4140098"/>
                <a:ext cx="76629" cy="77176"/>
              </a:xfrm>
              <a:custGeom>
                <a:rect b="b" l="l" r="r" t="t"/>
                <a:pathLst>
                  <a:path extrusionOk="0" h="3241" w="3218">
                    <a:moveTo>
                      <a:pt x="1614" y="1"/>
                    </a:moveTo>
                    <a:cubicBezTo>
                      <a:pt x="1437" y="1"/>
                      <a:pt x="1254" y="29"/>
                      <a:pt x="1076" y="96"/>
                    </a:cubicBezTo>
                    <a:cubicBezTo>
                      <a:pt x="791" y="197"/>
                      <a:pt x="516" y="389"/>
                      <a:pt x="319" y="659"/>
                    </a:cubicBezTo>
                    <a:cubicBezTo>
                      <a:pt x="119" y="921"/>
                      <a:pt x="5" y="1266"/>
                      <a:pt x="0" y="1621"/>
                    </a:cubicBezTo>
                    <a:cubicBezTo>
                      <a:pt x="5" y="1974"/>
                      <a:pt x="119" y="2315"/>
                      <a:pt x="319" y="2583"/>
                    </a:cubicBezTo>
                    <a:cubicBezTo>
                      <a:pt x="516" y="2853"/>
                      <a:pt x="791" y="3045"/>
                      <a:pt x="1076" y="3146"/>
                    </a:cubicBezTo>
                    <a:cubicBezTo>
                      <a:pt x="1254" y="3213"/>
                      <a:pt x="1437" y="3241"/>
                      <a:pt x="1613" y="3241"/>
                    </a:cubicBezTo>
                    <a:cubicBezTo>
                      <a:pt x="1723" y="3241"/>
                      <a:pt x="1830" y="3230"/>
                      <a:pt x="1932" y="3212"/>
                    </a:cubicBezTo>
                    <a:cubicBezTo>
                      <a:pt x="2199" y="3164"/>
                      <a:pt x="2426" y="3041"/>
                      <a:pt x="2610" y="2906"/>
                    </a:cubicBezTo>
                    <a:cubicBezTo>
                      <a:pt x="2972" y="2617"/>
                      <a:pt x="3125" y="2254"/>
                      <a:pt x="3177" y="2010"/>
                    </a:cubicBezTo>
                    <a:cubicBezTo>
                      <a:pt x="3208" y="1887"/>
                      <a:pt x="3217" y="1787"/>
                      <a:pt x="3213" y="1722"/>
                    </a:cubicBezTo>
                    <a:cubicBezTo>
                      <a:pt x="3213" y="1656"/>
                      <a:pt x="3213" y="1621"/>
                      <a:pt x="3208" y="1621"/>
                    </a:cubicBezTo>
                    <a:cubicBezTo>
                      <a:pt x="3195" y="1621"/>
                      <a:pt x="3204" y="1760"/>
                      <a:pt x="3139" y="2001"/>
                    </a:cubicBezTo>
                    <a:cubicBezTo>
                      <a:pt x="3077" y="2237"/>
                      <a:pt x="2915" y="2578"/>
                      <a:pt x="2562" y="2845"/>
                    </a:cubicBezTo>
                    <a:cubicBezTo>
                      <a:pt x="2387" y="2971"/>
                      <a:pt x="2168" y="3085"/>
                      <a:pt x="1915" y="3124"/>
                    </a:cubicBezTo>
                    <a:cubicBezTo>
                      <a:pt x="1822" y="3140"/>
                      <a:pt x="1726" y="3149"/>
                      <a:pt x="1629" y="3149"/>
                    </a:cubicBezTo>
                    <a:cubicBezTo>
                      <a:pt x="1458" y="3149"/>
                      <a:pt x="1283" y="3121"/>
                      <a:pt x="1110" y="3055"/>
                    </a:cubicBezTo>
                    <a:cubicBezTo>
                      <a:pt x="844" y="2958"/>
                      <a:pt x="586" y="2775"/>
                      <a:pt x="402" y="2521"/>
                    </a:cubicBezTo>
                    <a:cubicBezTo>
                      <a:pt x="214" y="2272"/>
                      <a:pt x="110" y="1953"/>
                      <a:pt x="110" y="1621"/>
                    </a:cubicBezTo>
                    <a:cubicBezTo>
                      <a:pt x="110" y="1288"/>
                      <a:pt x="214" y="970"/>
                      <a:pt x="402" y="721"/>
                    </a:cubicBezTo>
                    <a:cubicBezTo>
                      <a:pt x="586" y="467"/>
                      <a:pt x="844" y="284"/>
                      <a:pt x="1110" y="187"/>
                    </a:cubicBezTo>
                    <a:cubicBezTo>
                      <a:pt x="1287" y="119"/>
                      <a:pt x="1468" y="91"/>
                      <a:pt x="1642" y="91"/>
                    </a:cubicBezTo>
                    <a:cubicBezTo>
                      <a:pt x="1735" y="91"/>
                      <a:pt x="1826" y="99"/>
                      <a:pt x="1915" y="113"/>
                    </a:cubicBezTo>
                    <a:cubicBezTo>
                      <a:pt x="2168" y="157"/>
                      <a:pt x="2387" y="266"/>
                      <a:pt x="2562" y="397"/>
                    </a:cubicBezTo>
                    <a:cubicBezTo>
                      <a:pt x="2915" y="663"/>
                      <a:pt x="3077" y="1004"/>
                      <a:pt x="3139" y="1240"/>
                    </a:cubicBezTo>
                    <a:cubicBezTo>
                      <a:pt x="3204" y="1481"/>
                      <a:pt x="3195" y="1621"/>
                      <a:pt x="3208" y="1621"/>
                    </a:cubicBezTo>
                    <a:cubicBezTo>
                      <a:pt x="3213" y="1621"/>
                      <a:pt x="3213" y="1586"/>
                      <a:pt x="3213" y="1520"/>
                    </a:cubicBezTo>
                    <a:cubicBezTo>
                      <a:pt x="3217" y="1455"/>
                      <a:pt x="3208" y="1355"/>
                      <a:pt x="3177" y="1232"/>
                    </a:cubicBezTo>
                    <a:cubicBezTo>
                      <a:pt x="3125" y="987"/>
                      <a:pt x="2972" y="625"/>
                      <a:pt x="2610" y="336"/>
                    </a:cubicBezTo>
                    <a:cubicBezTo>
                      <a:pt x="2426" y="197"/>
                      <a:pt x="2199" y="78"/>
                      <a:pt x="1932" y="30"/>
                    </a:cubicBezTo>
                    <a:cubicBezTo>
                      <a:pt x="1831" y="11"/>
                      <a:pt x="1724" y="1"/>
                      <a:pt x="16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90"/>
              <p:cNvSpPr/>
              <p:nvPr/>
            </p:nvSpPr>
            <p:spPr>
              <a:xfrm>
                <a:off x="5756786" y="4153792"/>
                <a:ext cx="15621" cy="47935"/>
              </a:xfrm>
              <a:custGeom>
                <a:rect b="b" l="l" r="r" t="t"/>
                <a:pathLst>
                  <a:path extrusionOk="0" h="2013" w="656">
                    <a:moveTo>
                      <a:pt x="644" y="1"/>
                    </a:moveTo>
                    <a:cubicBezTo>
                      <a:pt x="624" y="1"/>
                      <a:pt x="516" y="63"/>
                      <a:pt x="384" y="211"/>
                    </a:cubicBezTo>
                    <a:cubicBezTo>
                      <a:pt x="249" y="364"/>
                      <a:pt x="96" y="622"/>
                      <a:pt x="48" y="941"/>
                    </a:cubicBezTo>
                    <a:cubicBezTo>
                      <a:pt x="0" y="1260"/>
                      <a:pt x="70" y="1553"/>
                      <a:pt x="158" y="1740"/>
                    </a:cubicBezTo>
                    <a:cubicBezTo>
                      <a:pt x="241" y="1921"/>
                      <a:pt x="328" y="2012"/>
                      <a:pt x="344" y="2012"/>
                    </a:cubicBezTo>
                    <a:cubicBezTo>
                      <a:pt x="345" y="2012"/>
                      <a:pt x="345" y="2012"/>
                      <a:pt x="346" y="2012"/>
                    </a:cubicBezTo>
                    <a:cubicBezTo>
                      <a:pt x="358" y="2003"/>
                      <a:pt x="293" y="1898"/>
                      <a:pt x="227" y="1710"/>
                    </a:cubicBezTo>
                    <a:cubicBezTo>
                      <a:pt x="162" y="1526"/>
                      <a:pt x="110" y="1252"/>
                      <a:pt x="153" y="959"/>
                    </a:cubicBezTo>
                    <a:cubicBezTo>
                      <a:pt x="197" y="661"/>
                      <a:pt x="328" y="417"/>
                      <a:pt x="446" y="259"/>
                    </a:cubicBezTo>
                    <a:cubicBezTo>
                      <a:pt x="560" y="98"/>
                      <a:pt x="656" y="15"/>
                      <a:pt x="647" y="1"/>
                    </a:cubicBezTo>
                    <a:cubicBezTo>
                      <a:pt x="646" y="1"/>
                      <a:pt x="645" y="1"/>
                      <a:pt x="6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90"/>
              <p:cNvSpPr/>
              <p:nvPr/>
            </p:nvSpPr>
            <p:spPr>
              <a:xfrm>
                <a:off x="5737639" y="4173296"/>
                <a:ext cx="53388" cy="11906"/>
              </a:xfrm>
              <a:custGeom>
                <a:rect b="b" l="l" r="r" t="t"/>
                <a:pathLst>
                  <a:path extrusionOk="0" h="500" w="2242">
                    <a:moveTo>
                      <a:pt x="883" y="0"/>
                    </a:moveTo>
                    <a:cubicBezTo>
                      <a:pt x="666" y="0"/>
                      <a:pt x="471" y="31"/>
                      <a:pt x="323" y="74"/>
                    </a:cubicBezTo>
                    <a:cubicBezTo>
                      <a:pt x="113" y="130"/>
                      <a:pt x="0" y="197"/>
                      <a:pt x="4" y="209"/>
                    </a:cubicBezTo>
                    <a:cubicBezTo>
                      <a:pt x="5" y="211"/>
                      <a:pt x="8" y="212"/>
                      <a:pt x="13" y="212"/>
                    </a:cubicBezTo>
                    <a:cubicBezTo>
                      <a:pt x="69" y="212"/>
                      <a:pt x="384" y="103"/>
                      <a:pt x="812" y="103"/>
                    </a:cubicBezTo>
                    <a:cubicBezTo>
                      <a:pt x="918" y="103"/>
                      <a:pt x="1031" y="109"/>
                      <a:pt x="1150" y="126"/>
                    </a:cubicBezTo>
                    <a:cubicBezTo>
                      <a:pt x="1759" y="197"/>
                      <a:pt x="2182" y="500"/>
                      <a:pt x="2229" y="500"/>
                    </a:cubicBezTo>
                    <a:cubicBezTo>
                      <a:pt x="2231" y="500"/>
                      <a:pt x="2232" y="499"/>
                      <a:pt x="2233" y="498"/>
                    </a:cubicBezTo>
                    <a:cubicBezTo>
                      <a:pt x="2241" y="489"/>
                      <a:pt x="2146" y="397"/>
                      <a:pt x="1962" y="284"/>
                    </a:cubicBezTo>
                    <a:cubicBezTo>
                      <a:pt x="1775" y="175"/>
                      <a:pt x="1490" y="61"/>
                      <a:pt x="1162" y="17"/>
                    </a:cubicBezTo>
                    <a:cubicBezTo>
                      <a:pt x="1066" y="6"/>
                      <a:pt x="973" y="0"/>
                      <a:pt x="8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90"/>
              <p:cNvSpPr/>
              <p:nvPr/>
            </p:nvSpPr>
            <p:spPr>
              <a:xfrm>
                <a:off x="5191142" y="4145885"/>
                <a:ext cx="75152" cy="75081"/>
              </a:xfrm>
              <a:custGeom>
                <a:rect b="b" l="l" r="r" t="t"/>
                <a:pathLst>
                  <a:path extrusionOk="0" h="3153" w="3156">
                    <a:moveTo>
                      <a:pt x="1578" y="1"/>
                    </a:moveTo>
                    <a:cubicBezTo>
                      <a:pt x="704" y="1"/>
                      <a:pt x="1" y="705"/>
                      <a:pt x="1" y="1574"/>
                    </a:cubicBezTo>
                    <a:cubicBezTo>
                      <a:pt x="1" y="2449"/>
                      <a:pt x="704" y="3153"/>
                      <a:pt x="1578" y="3153"/>
                    </a:cubicBezTo>
                    <a:cubicBezTo>
                      <a:pt x="2448" y="3153"/>
                      <a:pt x="3156" y="2449"/>
                      <a:pt x="3156" y="1574"/>
                    </a:cubicBezTo>
                    <a:cubicBezTo>
                      <a:pt x="3156" y="705"/>
                      <a:pt x="2448" y="1"/>
                      <a:pt x="157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90"/>
              <p:cNvSpPr/>
              <p:nvPr/>
            </p:nvSpPr>
            <p:spPr>
              <a:xfrm>
                <a:off x="5189904" y="4144790"/>
                <a:ext cx="76486" cy="77248"/>
              </a:xfrm>
              <a:custGeom>
                <a:rect b="b" l="l" r="r" t="t"/>
                <a:pathLst>
                  <a:path extrusionOk="0" h="3244" w="3212">
                    <a:moveTo>
                      <a:pt x="1629" y="92"/>
                    </a:moveTo>
                    <a:cubicBezTo>
                      <a:pt x="1726" y="92"/>
                      <a:pt x="1820" y="101"/>
                      <a:pt x="1910" y="117"/>
                    </a:cubicBezTo>
                    <a:cubicBezTo>
                      <a:pt x="2163" y="161"/>
                      <a:pt x="2386" y="270"/>
                      <a:pt x="2560" y="397"/>
                    </a:cubicBezTo>
                    <a:cubicBezTo>
                      <a:pt x="2915" y="664"/>
                      <a:pt x="3072" y="1009"/>
                      <a:pt x="3137" y="1240"/>
                    </a:cubicBezTo>
                    <a:cubicBezTo>
                      <a:pt x="3198" y="1476"/>
                      <a:pt x="3195" y="1620"/>
                      <a:pt x="3207" y="1620"/>
                    </a:cubicBezTo>
                    <a:lnTo>
                      <a:pt x="3207" y="1620"/>
                    </a:lnTo>
                    <a:cubicBezTo>
                      <a:pt x="3195" y="1625"/>
                      <a:pt x="3198" y="1765"/>
                      <a:pt x="3137" y="2001"/>
                    </a:cubicBezTo>
                    <a:cubicBezTo>
                      <a:pt x="3072" y="2237"/>
                      <a:pt x="2915" y="2582"/>
                      <a:pt x="2560" y="2844"/>
                    </a:cubicBezTo>
                    <a:cubicBezTo>
                      <a:pt x="2386" y="2975"/>
                      <a:pt x="2163" y="3084"/>
                      <a:pt x="1910" y="3128"/>
                    </a:cubicBezTo>
                    <a:cubicBezTo>
                      <a:pt x="1822" y="3142"/>
                      <a:pt x="1730" y="3150"/>
                      <a:pt x="1636" y="3150"/>
                    </a:cubicBezTo>
                    <a:cubicBezTo>
                      <a:pt x="1463" y="3150"/>
                      <a:pt x="1282" y="3123"/>
                      <a:pt x="1110" y="3058"/>
                    </a:cubicBezTo>
                    <a:cubicBezTo>
                      <a:pt x="839" y="2957"/>
                      <a:pt x="581" y="2774"/>
                      <a:pt x="402" y="2525"/>
                    </a:cubicBezTo>
                    <a:cubicBezTo>
                      <a:pt x="214" y="2271"/>
                      <a:pt x="109" y="1953"/>
                      <a:pt x="105" y="1620"/>
                    </a:cubicBezTo>
                    <a:cubicBezTo>
                      <a:pt x="109" y="1293"/>
                      <a:pt x="214" y="970"/>
                      <a:pt x="402" y="720"/>
                    </a:cubicBezTo>
                    <a:cubicBezTo>
                      <a:pt x="581" y="466"/>
                      <a:pt x="839" y="283"/>
                      <a:pt x="1110" y="187"/>
                    </a:cubicBezTo>
                    <a:cubicBezTo>
                      <a:pt x="1280" y="120"/>
                      <a:pt x="1458" y="92"/>
                      <a:pt x="1629" y="92"/>
                    </a:cubicBezTo>
                    <a:close/>
                    <a:moveTo>
                      <a:pt x="1609" y="1"/>
                    </a:moveTo>
                    <a:cubicBezTo>
                      <a:pt x="1434" y="1"/>
                      <a:pt x="1252" y="28"/>
                      <a:pt x="1075" y="95"/>
                    </a:cubicBezTo>
                    <a:cubicBezTo>
                      <a:pt x="787" y="196"/>
                      <a:pt x="511" y="388"/>
                      <a:pt x="319" y="659"/>
                    </a:cubicBezTo>
                    <a:cubicBezTo>
                      <a:pt x="118" y="926"/>
                      <a:pt x="0" y="1267"/>
                      <a:pt x="0" y="1620"/>
                    </a:cubicBezTo>
                    <a:cubicBezTo>
                      <a:pt x="0" y="1975"/>
                      <a:pt x="118" y="2320"/>
                      <a:pt x="319" y="2586"/>
                    </a:cubicBezTo>
                    <a:cubicBezTo>
                      <a:pt x="511" y="2852"/>
                      <a:pt x="787" y="3050"/>
                      <a:pt x="1075" y="3150"/>
                    </a:cubicBezTo>
                    <a:cubicBezTo>
                      <a:pt x="1255" y="3216"/>
                      <a:pt x="1440" y="3244"/>
                      <a:pt x="1617" y="3244"/>
                    </a:cubicBezTo>
                    <a:cubicBezTo>
                      <a:pt x="1724" y="3244"/>
                      <a:pt x="1828" y="3234"/>
                      <a:pt x="1927" y="3215"/>
                    </a:cubicBezTo>
                    <a:cubicBezTo>
                      <a:pt x="2193" y="3163"/>
                      <a:pt x="2425" y="3045"/>
                      <a:pt x="2604" y="2905"/>
                    </a:cubicBezTo>
                    <a:cubicBezTo>
                      <a:pt x="2972" y="2622"/>
                      <a:pt x="3125" y="2255"/>
                      <a:pt x="3177" y="2013"/>
                    </a:cubicBezTo>
                    <a:cubicBezTo>
                      <a:pt x="3203" y="1888"/>
                      <a:pt x="3212" y="1791"/>
                      <a:pt x="3212" y="1721"/>
                    </a:cubicBezTo>
                    <a:cubicBezTo>
                      <a:pt x="3212" y="1656"/>
                      <a:pt x="3208" y="1620"/>
                      <a:pt x="3208" y="1620"/>
                    </a:cubicBezTo>
                    <a:cubicBezTo>
                      <a:pt x="3208" y="1620"/>
                      <a:pt x="3212" y="1585"/>
                      <a:pt x="3212" y="1520"/>
                    </a:cubicBezTo>
                    <a:cubicBezTo>
                      <a:pt x="3212" y="1454"/>
                      <a:pt x="3203" y="1354"/>
                      <a:pt x="3177" y="1232"/>
                    </a:cubicBezTo>
                    <a:cubicBezTo>
                      <a:pt x="3125" y="987"/>
                      <a:pt x="2972" y="624"/>
                      <a:pt x="2604" y="341"/>
                    </a:cubicBezTo>
                    <a:cubicBezTo>
                      <a:pt x="2425" y="200"/>
                      <a:pt x="2193" y="78"/>
                      <a:pt x="1927" y="30"/>
                    </a:cubicBezTo>
                    <a:cubicBezTo>
                      <a:pt x="1826" y="11"/>
                      <a:pt x="1719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90"/>
              <p:cNvSpPr/>
              <p:nvPr/>
            </p:nvSpPr>
            <p:spPr>
              <a:xfrm>
                <a:off x="5219553" y="4158555"/>
                <a:ext cx="15621" cy="47935"/>
              </a:xfrm>
              <a:custGeom>
                <a:rect b="b" l="l" r="r" t="t"/>
                <a:pathLst>
                  <a:path extrusionOk="0" h="2013" w="656">
                    <a:moveTo>
                      <a:pt x="640" y="1"/>
                    </a:moveTo>
                    <a:cubicBezTo>
                      <a:pt x="619" y="1"/>
                      <a:pt x="513" y="68"/>
                      <a:pt x="385" y="208"/>
                    </a:cubicBezTo>
                    <a:cubicBezTo>
                      <a:pt x="246" y="360"/>
                      <a:pt x="97" y="623"/>
                      <a:pt x="48" y="937"/>
                    </a:cubicBezTo>
                    <a:cubicBezTo>
                      <a:pt x="0" y="1257"/>
                      <a:pt x="70" y="1550"/>
                      <a:pt x="157" y="1737"/>
                    </a:cubicBezTo>
                    <a:cubicBezTo>
                      <a:pt x="237" y="1917"/>
                      <a:pt x="324" y="2013"/>
                      <a:pt x="343" y="2013"/>
                    </a:cubicBezTo>
                    <a:cubicBezTo>
                      <a:pt x="344" y="2013"/>
                      <a:pt x="345" y="2013"/>
                      <a:pt x="345" y="2012"/>
                    </a:cubicBezTo>
                    <a:cubicBezTo>
                      <a:pt x="359" y="2004"/>
                      <a:pt x="289" y="1895"/>
                      <a:pt x="228" y="1711"/>
                    </a:cubicBezTo>
                    <a:cubicBezTo>
                      <a:pt x="162" y="1524"/>
                      <a:pt x="109" y="1252"/>
                      <a:pt x="153" y="955"/>
                    </a:cubicBezTo>
                    <a:cubicBezTo>
                      <a:pt x="197" y="658"/>
                      <a:pt x="328" y="413"/>
                      <a:pt x="442" y="255"/>
                    </a:cubicBezTo>
                    <a:cubicBezTo>
                      <a:pt x="560" y="94"/>
                      <a:pt x="656" y="15"/>
                      <a:pt x="643" y="3"/>
                    </a:cubicBezTo>
                    <a:cubicBezTo>
                      <a:pt x="643" y="2"/>
                      <a:pt x="642" y="1"/>
                      <a:pt x="6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90"/>
              <p:cNvSpPr/>
              <p:nvPr/>
            </p:nvSpPr>
            <p:spPr>
              <a:xfrm>
                <a:off x="5200287" y="4178035"/>
                <a:ext cx="53531" cy="11954"/>
              </a:xfrm>
              <a:custGeom>
                <a:rect b="b" l="l" r="r" t="t"/>
                <a:pathLst>
                  <a:path extrusionOk="0" h="502" w="2248">
                    <a:moveTo>
                      <a:pt x="878" y="1"/>
                    </a:moveTo>
                    <a:cubicBezTo>
                      <a:pt x="663" y="1"/>
                      <a:pt x="473" y="32"/>
                      <a:pt x="329" y="72"/>
                    </a:cubicBezTo>
                    <a:cubicBezTo>
                      <a:pt x="119" y="129"/>
                      <a:pt x="0" y="198"/>
                      <a:pt x="6" y="207"/>
                    </a:cubicBezTo>
                    <a:cubicBezTo>
                      <a:pt x="6" y="210"/>
                      <a:pt x="10" y="211"/>
                      <a:pt x="17" y="211"/>
                    </a:cubicBezTo>
                    <a:cubicBezTo>
                      <a:pt x="79" y="211"/>
                      <a:pt x="398" y="102"/>
                      <a:pt x="827" y="102"/>
                    </a:cubicBezTo>
                    <a:cubicBezTo>
                      <a:pt x="930" y="102"/>
                      <a:pt x="1040" y="109"/>
                      <a:pt x="1154" y="124"/>
                    </a:cubicBezTo>
                    <a:cubicBezTo>
                      <a:pt x="1765" y="200"/>
                      <a:pt x="2183" y="502"/>
                      <a:pt x="2234" y="502"/>
                    </a:cubicBezTo>
                    <a:cubicBezTo>
                      <a:pt x="2236" y="502"/>
                      <a:pt x="2238" y="501"/>
                      <a:pt x="2239" y="500"/>
                    </a:cubicBezTo>
                    <a:cubicBezTo>
                      <a:pt x="2247" y="492"/>
                      <a:pt x="2151" y="395"/>
                      <a:pt x="1963" y="286"/>
                    </a:cubicBezTo>
                    <a:cubicBezTo>
                      <a:pt x="1779" y="177"/>
                      <a:pt x="1495" y="63"/>
                      <a:pt x="1168" y="20"/>
                    </a:cubicBezTo>
                    <a:cubicBezTo>
                      <a:pt x="1068" y="6"/>
                      <a:pt x="971" y="1"/>
                      <a:pt x="8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1" name="Google Shape;1101;p90"/>
              <p:cNvGrpSpPr/>
              <p:nvPr/>
            </p:nvGrpSpPr>
            <p:grpSpPr>
              <a:xfrm>
                <a:off x="4977978" y="3477958"/>
                <a:ext cx="542330" cy="504206"/>
                <a:chOff x="4977978" y="3477958"/>
                <a:chExt cx="542330" cy="504206"/>
              </a:xfrm>
            </p:grpSpPr>
            <p:sp>
              <p:nvSpPr>
                <p:cNvPr id="1102" name="Google Shape;1102;p90"/>
                <p:cNvSpPr/>
                <p:nvPr/>
              </p:nvSpPr>
              <p:spPr>
                <a:xfrm>
                  <a:off x="4977978" y="3477958"/>
                  <a:ext cx="542330" cy="504206"/>
                </a:xfrm>
                <a:custGeom>
                  <a:rect b="b" l="l" r="r" t="t"/>
                  <a:pathLst>
                    <a:path extrusionOk="0" h="21174" w="22775">
                      <a:moveTo>
                        <a:pt x="97" y="9247"/>
                      </a:moveTo>
                      <a:cubicBezTo>
                        <a:pt x="97" y="9260"/>
                        <a:pt x="97" y="9272"/>
                        <a:pt x="101" y="9285"/>
                      </a:cubicBezTo>
                      <a:lnTo>
                        <a:pt x="101" y="9285"/>
                      </a:lnTo>
                      <a:cubicBezTo>
                        <a:pt x="100" y="9273"/>
                        <a:pt x="99" y="9260"/>
                        <a:pt x="97" y="9247"/>
                      </a:cubicBezTo>
                      <a:close/>
                      <a:moveTo>
                        <a:pt x="11110" y="7631"/>
                      </a:moveTo>
                      <a:lnTo>
                        <a:pt x="12076" y="9624"/>
                      </a:lnTo>
                      <a:cubicBezTo>
                        <a:pt x="12068" y="10389"/>
                        <a:pt x="10184" y="10913"/>
                        <a:pt x="9192" y="11044"/>
                      </a:cubicBezTo>
                      <a:cubicBezTo>
                        <a:pt x="7588" y="11254"/>
                        <a:pt x="7147" y="12525"/>
                        <a:pt x="7147" y="12525"/>
                      </a:cubicBezTo>
                      <a:lnTo>
                        <a:pt x="5822" y="10039"/>
                      </a:lnTo>
                      <a:cubicBezTo>
                        <a:pt x="5822" y="10039"/>
                        <a:pt x="7312" y="8584"/>
                        <a:pt x="8641" y="8470"/>
                      </a:cubicBezTo>
                      <a:cubicBezTo>
                        <a:pt x="9991" y="8356"/>
                        <a:pt x="11110" y="7631"/>
                        <a:pt x="11110" y="7631"/>
                      </a:cubicBezTo>
                      <a:close/>
                      <a:moveTo>
                        <a:pt x="1304" y="1"/>
                      </a:moveTo>
                      <a:cubicBezTo>
                        <a:pt x="464" y="2264"/>
                        <a:pt x="1" y="4707"/>
                        <a:pt x="1" y="7264"/>
                      </a:cubicBezTo>
                      <a:lnTo>
                        <a:pt x="1" y="7277"/>
                      </a:lnTo>
                      <a:cubicBezTo>
                        <a:pt x="1" y="7954"/>
                        <a:pt x="37" y="8628"/>
                        <a:pt x="102" y="9287"/>
                      </a:cubicBezTo>
                      <a:cubicBezTo>
                        <a:pt x="101" y="9287"/>
                        <a:pt x="101" y="9286"/>
                        <a:pt x="101" y="9285"/>
                      </a:cubicBezTo>
                      <a:lnTo>
                        <a:pt x="101" y="9285"/>
                      </a:lnTo>
                      <a:cubicBezTo>
                        <a:pt x="358" y="11959"/>
                        <a:pt x="1121" y="14486"/>
                        <a:pt x="2296" y="16764"/>
                      </a:cubicBezTo>
                      <a:lnTo>
                        <a:pt x="6299" y="16764"/>
                      </a:lnTo>
                      <a:lnTo>
                        <a:pt x="6299" y="17940"/>
                      </a:lnTo>
                      <a:lnTo>
                        <a:pt x="9166" y="17940"/>
                      </a:lnTo>
                      <a:lnTo>
                        <a:pt x="9166" y="21174"/>
                      </a:lnTo>
                      <a:lnTo>
                        <a:pt x="12211" y="21174"/>
                      </a:lnTo>
                      <a:lnTo>
                        <a:pt x="12211" y="18981"/>
                      </a:lnTo>
                      <a:lnTo>
                        <a:pt x="19186" y="18981"/>
                      </a:lnTo>
                      <a:lnTo>
                        <a:pt x="19186" y="15135"/>
                      </a:lnTo>
                      <a:lnTo>
                        <a:pt x="22774" y="15135"/>
                      </a:lnTo>
                      <a:lnTo>
                        <a:pt x="22774" y="14471"/>
                      </a:lnTo>
                      <a:lnTo>
                        <a:pt x="20886" y="12578"/>
                      </a:lnTo>
                      <a:lnTo>
                        <a:pt x="18745" y="12775"/>
                      </a:lnTo>
                      <a:lnTo>
                        <a:pt x="18745" y="8068"/>
                      </a:lnTo>
                      <a:lnTo>
                        <a:pt x="18745" y="5084"/>
                      </a:lnTo>
                      <a:lnTo>
                        <a:pt x="16866" y="2776"/>
                      </a:lnTo>
                      <a:lnTo>
                        <a:pt x="11263" y="2776"/>
                      </a:lnTo>
                      <a:lnTo>
                        <a:pt x="9974" y="1"/>
                      </a:lnTo>
                      <a:close/>
                    </a:path>
                  </a:pathLst>
                </a:custGeom>
                <a:solidFill>
                  <a:srgbClr val="D1671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90"/>
                <p:cNvSpPr/>
                <p:nvPr/>
              </p:nvSpPr>
              <p:spPr>
                <a:xfrm>
                  <a:off x="5061450" y="3620825"/>
                  <a:ext cx="269400" cy="207000"/>
                </a:xfrm>
                <a:prstGeom prst="ellipse">
                  <a:avLst/>
                </a:prstGeom>
                <a:solidFill>
                  <a:srgbClr val="D1671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04" name="Google Shape;1104;p90"/>
            <p:cNvGrpSpPr/>
            <p:nvPr/>
          </p:nvGrpSpPr>
          <p:grpSpPr>
            <a:xfrm>
              <a:off x="4607407" y="3268635"/>
              <a:ext cx="1785003" cy="1272641"/>
              <a:chOff x="4273027" y="1546197"/>
              <a:chExt cx="4214882" cy="3005056"/>
            </a:xfrm>
          </p:grpSpPr>
          <p:sp>
            <p:nvSpPr>
              <p:cNvPr id="1105" name="Google Shape;1105;p90"/>
              <p:cNvSpPr/>
              <p:nvPr/>
            </p:nvSpPr>
            <p:spPr>
              <a:xfrm>
                <a:off x="6423139" y="4340866"/>
                <a:ext cx="250491" cy="210387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90"/>
              <p:cNvSpPr/>
              <p:nvPr/>
            </p:nvSpPr>
            <p:spPr>
              <a:xfrm rot="756146">
                <a:off x="8276905" y="1567341"/>
                <a:ext cx="201844" cy="154393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90"/>
              <p:cNvSpPr/>
              <p:nvPr/>
            </p:nvSpPr>
            <p:spPr>
              <a:xfrm rot="4421267">
                <a:off x="4272850" y="2126913"/>
                <a:ext cx="228659" cy="174922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8" name="Google Shape;1108;p90"/>
          <p:cNvGrpSpPr/>
          <p:nvPr/>
        </p:nvGrpSpPr>
        <p:grpSpPr>
          <a:xfrm rot="1481938">
            <a:off x="2677422" y="1956509"/>
            <a:ext cx="233767" cy="304645"/>
            <a:chOff x="852385" y="1510916"/>
            <a:chExt cx="353145" cy="351998"/>
          </a:xfrm>
        </p:grpSpPr>
        <p:sp>
          <p:nvSpPr>
            <p:cNvPr id="1109" name="Google Shape;1109;p90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0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0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90"/>
          <p:cNvSpPr/>
          <p:nvPr/>
        </p:nvSpPr>
        <p:spPr>
          <a:xfrm rot="1722549">
            <a:off x="3954898" y="2690608"/>
            <a:ext cx="381222" cy="31247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3" name="Google Shape;1113;p90"/>
          <p:cNvGrpSpPr/>
          <p:nvPr/>
        </p:nvGrpSpPr>
        <p:grpSpPr>
          <a:xfrm rot="1690495">
            <a:off x="3617349" y="3153327"/>
            <a:ext cx="246704" cy="284305"/>
            <a:chOff x="1768821" y="3361108"/>
            <a:chExt cx="278739" cy="339073"/>
          </a:xfrm>
        </p:grpSpPr>
        <p:sp>
          <p:nvSpPr>
            <p:cNvPr id="1114" name="Google Shape;1114;p90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0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0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0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0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0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0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0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0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0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0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90"/>
          <p:cNvGrpSpPr/>
          <p:nvPr/>
        </p:nvGrpSpPr>
        <p:grpSpPr>
          <a:xfrm rot="1577383">
            <a:off x="3367615" y="4484200"/>
            <a:ext cx="321653" cy="336544"/>
            <a:chOff x="1768821" y="3361108"/>
            <a:chExt cx="278739" cy="339073"/>
          </a:xfrm>
        </p:grpSpPr>
        <p:sp>
          <p:nvSpPr>
            <p:cNvPr id="1126" name="Google Shape;1126;p90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0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0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0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0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0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0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0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0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0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0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90"/>
          <p:cNvGrpSpPr/>
          <p:nvPr/>
        </p:nvGrpSpPr>
        <p:grpSpPr>
          <a:xfrm rot="-1317750">
            <a:off x="2731538" y="3051591"/>
            <a:ext cx="246692" cy="284320"/>
            <a:chOff x="1768821" y="3361108"/>
            <a:chExt cx="278739" cy="339073"/>
          </a:xfrm>
        </p:grpSpPr>
        <p:sp>
          <p:nvSpPr>
            <p:cNvPr id="1138" name="Google Shape;1138;p90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0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0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0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0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0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0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0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0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0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0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1"/>
          <p:cNvSpPr txBox="1"/>
          <p:nvPr>
            <p:ph idx="1" type="subTitle"/>
          </p:nvPr>
        </p:nvSpPr>
        <p:spPr>
          <a:xfrm flipH="1">
            <a:off x="445200" y="1285625"/>
            <a:ext cx="8253600" cy="3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Fecha: </a:t>
            </a:r>
            <a:r>
              <a:rPr lang="es" sz="2000"/>
              <a:t>Sábado, 4 de noviembre de 2023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Tema: </a:t>
            </a:r>
            <a:r>
              <a:rPr lang="es" sz="2000"/>
              <a:t>Modelos NoSQL (conceptos), Conceptos de las bases de datos NoSQL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Asignación: </a:t>
            </a:r>
            <a:r>
              <a:rPr lang="es" sz="2000"/>
              <a:t>Realizar lectura del Cap. 6.1. y Responder las siguientes preguntas: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¿Por qué surgen las BD NoSQL?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¿Qué tipos de BD NoSQL existen y por qué hay diferentes?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¿Qué son las propiedades ACID? ¿Cuál es su importancia?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¿Qué es el teorema CAP?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¿Cómo podría aplicarlas en mi profesión actual o en mi proyecto?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155" name="Google Shape;1155;p91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La próxima semana</a:t>
            </a:r>
            <a:endParaRPr sz="2200"/>
          </a:p>
        </p:txBody>
      </p:sp>
      <p:sp>
        <p:nvSpPr>
          <p:cNvPr id="1156" name="Google Shape;1156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2"/>
          <p:cNvSpPr txBox="1"/>
          <p:nvPr>
            <p:ph idx="1" type="subTitle"/>
          </p:nvPr>
        </p:nvSpPr>
        <p:spPr>
          <a:xfrm flipH="1">
            <a:off x="921000" y="1446075"/>
            <a:ext cx="77103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[1] 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Cielen, D., &amp; Meysman, A. (2016). </a:t>
            </a:r>
            <a:r>
              <a:rPr i="1" lang="es" sz="2400">
                <a:solidFill>
                  <a:srgbClr val="222222"/>
                </a:solidFill>
                <a:highlight>
                  <a:srgbClr val="FFFFFF"/>
                </a:highlight>
              </a:rPr>
              <a:t>Introducing data science: big data, machine learning, and more, using Python tools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. Simon and Schuster. Chapter 6 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[</a:t>
            </a:r>
            <a:r>
              <a:rPr lang="es" sz="2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libro online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]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[2] Crockett, E. (2023, 9 febrero). Structured vs Unstructured Data: Key Differences Explained. Datamation. </a:t>
            </a:r>
            <a:r>
              <a:rPr lang="es" sz="2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https://www.datamation.com/big-data/structured-vs-unstructured-data/</a:t>
            </a:r>
            <a:r>
              <a:rPr lang="es" sz="24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162" name="Google Shape;1162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63" name="Google Shape;1163;p92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3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1169" name="Google Shape;1169;p93"/>
          <p:cNvSpPr txBox="1"/>
          <p:nvPr>
            <p:ph idx="1" type="subTitle"/>
          </p:nvPr>
        </p:nvSpPr>
        <p:spPr>
          <a:xfrm>
            <a:off x="864350" y="1919400"/>
            <a:ext cx="31875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hlinkClick r:id="rId3"/>
              </a:rPr>
              <a:t>apvillota@icesi.edu.co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>
                <a:solidFill>
                  <a:schemeClr val="hlink"/>
                </a:solidFill>
                <a:hlinkClick r:id="rId4"/>
              </a:rPr>
              <a:t>mmrojas@icesi.edu.co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71" name="Google Shape;117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650" y="1501400"/>
            <a:ext cx="3331225" cy="3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93"/>
          <p:cNvSpPr txBox="1"/>
          <p:nvPr/>
        </p:nvSpPr>
        <p:spPr>
          <a:xfrm>
            <a:off x="5246263" y="10058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Does anyone have any questions?</a:t>
            </a:r>
            <a:endParaRPr b="1" sz="20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7" name="Google Shape;467;p46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context of Data Scientists</a:t>
            </a: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5" y="1198225"/>
            <a:ext cx="6398324" cy="355163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6"/>
          <p:cNvSpPr txBox="1"/>
          <p:nvPr/>
        </p:nvSpPr>
        <p:spPr>
          <a:xfrm>
            <a:off x="7001400" y="3643150"/>
            <a:ext cx="21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Source: </a:t>
            </a:r>
            <a:endParaRPr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es">
                <a:latin typeface="Anaheim"/>
                <a:ea typeface="Anaheim"/>
                <a:cs typeface="Anaheim"/>
                <a:sym typeface="Anaheim"/>
              </a:rPr>
              <a:t>https://newsletter.theaiedge.io/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7"/>
          <p:cNvSpPr txBox="1"/>
          <p:nvPr>
            <p:ph idx="1" type="subTitle"/>
          </p:nvPr>
        </p:nvSpPr>
        <p:spPr>
          <a:xfrm flipH="1">
            <a:off x="378700" y="4343450"/>
            <a:ext cx="3517800" cy="7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Machine Learning Model Operationalization Management (MLOps)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Imagen tomada de [</a:t>
            </a:r>
            <a:r>
              <a:rPr b="1" lang="es" sz="1200" u="sng">
                <a:solidFill>
                  <a:schemeClr val="hlink"/>
                </a:solidFill>
                <a:hlinkClick r:id="rId3"/>
              </a:rPr>
              <a:t>link</a:t>
            </a:r>
            <a:r>
              <a:rPr b="1" lang="es" sz="1200"/>
              <a:t>]</a:t>
            </a:r>
            <a:endParaRPr b="1" sz="1200"/>
          </a:p>
        </p:txBody>
      </p:sp>
      <p:sp>
        <p:nvSpPr>
          <p:cNvPr id="475" name="Google Shape;475;p47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Modelos de proceso</a:t>
            </a:r>
            <a:endParaRPr sz="2200"/>
          </a:p>
        </p:txBody>
      </p:sp>
      <p:sp>
        <p:nvSpPr>
          <p:cNvPr id="476" name="Google Shape;47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25" y="1212787"/>
            <a:ext cx="4053827" cy="303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15" y="1212763"/>
            <a:ext cx="4053837" cy="31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7"/>
          <p:cNvSpPr txBox="1"/>
          <p:nvPr>
            <p:ph idx="1" type="subTitle"/>
          </p:nvPr>
        </p:nvSpPr>
        <p:spPr>
          <a:xfrm flipH="1">
            <a:off x="4918000" y="4343450"/>
            <a:ext cx="3517800" cy="7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MLOps - automated ML pipeline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Imagen tomada de [</a:t>
            </a:r>
            <a:r>
              <a:rPr b="1" lang="es" sz="1200" u="sng">
                <a:solidFill>
                  <a:schemeClr val="hlink"/>
                </a:solidFill>
                <a:hlinkClick r:id="rId6"/>
              </a:rPr>
              <a:t>link</a:t>
            </a:r>
            <a:r>
              <a:rPr b="1" lang="es" sz="1200"/>
              <a:t>]</a:t>
            </a:r>
            <a:endParaRPr b="1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idx="1" type="subTitle"/>
          </p:nvPr>
        </p:nvSpPr>
        <p:spPr>
          <a:xfrm flipH="1">
            <a:off x="303100" y="4174775"/>
            <a:ext cx="4191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Data Science, Data Engineering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/>
              <a:t>Imagen tomada de [</a:t>
            </a:r>
            <a:r>
              <a:rPr b="1" lang="es" sz="1200" u="sng">
                <a:solidFill>
                  <a:schemeClr val="hlink"/>
                </a:solidFill>
                <a:hlinkClick r:id="rId3"/>
              </a:rPr>
              <a:t>link</a:t>
            </a:r>
            <a:r>
              <a:rPr b="1" lang="es" sz="1200"/>
              <a:t>]</a:t>
            </a:r>
            <a:endParaRPr sz="1700"/>
          </a:p>
        </p:txBody>
      </p:sp>
      <p:sp>
        <p:nvSpPr>
          <p:cNvPr id="485" name="Google Shape;485;p48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Contexto</a:t>
            </a:r>
            <a:endParaRPr sz="2200"/>
          </a:p>
        </p:txBody>
      </p:sp>
      <p:sp>
        <p:nvSpPr>
          <p:cNvPr id="486" name="Google Shape;48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7" name="Google Shape;4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025" y="995650"/>
            <a:ext cx="6587049" cy="39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idx="1" type="subTitle"/>
          </p:nvPr>
        </p:nvSpPr>
        <p:spPr>
          <a:xfrm flipH="1">
            <a:off x="293425" y="4250975"/>
            <a:ext cx="6801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Almacenamiento de datos, carga y transformación.</a:t>
            </a:r>
            <a:endParaRPr sz="1700"/>
          </a:p>
        </p:txBody>
      </p:sp>
      <p:sp>
        <p:nvSpPr>
          <p:cNvPr id="493" name="Google Shape;493;p49"/>
          <p:cNvSpPr txBox="1"/>
          <p:nvPr>
            <p:ph type="ctrTitle"/>
          </p:nvPr>
        </p:nvSpPr>
        <p:spPr>
          <a:xfrm>
            <a:off x="184480" y="381100"/>
            <a:ext cx="66783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Contexto</a:t>
            </a:r>
            <a:endParaRPr sz="2200"/>
          </a:p>
        </p:txBody>
      </p:sp>
      <p:sp>
        <p:nvSpPr>
          <p:cNvPr id="494" name="Google Shape;49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95" name="Google Shape;495;p49"/>
          <p:cNvPicPr preferRelativeResize="0"/>
          <p:nvPr/>
        </p:nvPicPr>
        <p:blipFill rotWithShape="1">
          <a:blip r:embed="rId3">
            <a:alphaModFix/>
          </a:blip>
          <a:srcRect b="39054" l="-581" r="50901" t="0"/>
          <a:stretch/>
        </p:blipFill>
        <p:spPr>
          <a:xfrm>
            <a:off x="2740450" y="1031153"/>
            <a:ext cx="3998499" cy="29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chiveVTI">
  <a:themeElements>
    <a:clrScheme name="Azul cáli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